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6"/>
  </p:sldMasterIdLst>
  <p:notesMasterIdLst>
    <p:notesMasterId r:id="rId29"/>
  </p:notesMasterIdLst>
  <p:handoutMasterIdLst>
    <p:handoutMasterId r:id="rId30"/>
  </p:handoutMasterIdLst>
  <p:sldIdLst>
    <p:sldId id="299" r:id="rId7"/>
    <p:sldId id="340" r:id="rId8"/>
    <p:sldId id="301" r:id="rId9"/>
    <p:sldId id="303" r:id="rId10"/>
    <p:sldId id="332" r:id="rId11"/>
    <p:sldId id="304" r:id="rId12"/>
    <p:sldId id="333" r:id="rId13"/>
    <p:sldId id="334" r:id="rId14"/>
    <p:sldId id="308" r:id="rId15"/>
    <p:sldId id="306" r:id="rId16"/>
    <p:sldId id="309" r:id="rId17"/>
    <p:sldId id="341" r:id="rId18"/>
    <p:sldId id="310" r:id="rId19"/>
    <p:sldId id="339" r:id="rId20"/>
    <p:sldId id="355" r:id="rId21"/>
    <p:sldId id="337" r:id="rId22"/>
    <p:sldId id="342" r:id="rId23"/>
    <p:sldId id="349" r:id="rId24"/>
    <p:sldId id="351" r:id="rId25"/>
    <p:sldId id="352" r:id="rId26"/>
    <p:sldId id="353" r:id="rId27"/>
    <p:sldId id="354" r:id="rId28"/>
  </p:sldIdLst>
  <p:sldSz cx="9144000" cy="6858000" type="screen4x3"/>
  <p:notesSz cx="6662738" cy="9926638"/>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 uri="{2D200454-40CA-4A62-9FC3-DE9A4176ACB9}">
      <p15:notesGuideLst xmlns="" xmlns:p15="http://schemas.microsoft.com/office/powerpoint/2012/main">
        <p15:guide id="1" orient="horz" pos="3126">
          <p15:clr>
            <a:srgbClr val="A4A3A4"/>
          </p15:clr>
        </p15:guide>
        <p15:guide id="2" pos="2099">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953B"/>
    <a:srgbClr val="000000"/>
    <a:srgbClr val="FF0000"/>
    <a:srgbClr val="1C1C1C"/>
    <a:srgbClr val="037F32"/>
    <a:srgbClr val="0B8D4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0974" autoAdjust="0"/>
  </p:normalViewPr>
  <p:slideViewPr>
    <p:cSldViewPr>
      <p:cViewPr>
        <p:scale>
          <a:sx n="80" d="100"/>
          <a:sy n="80" d="100"/>
        </p:scale>
        <p:origin x="-1002" y="750"/>
      </p:cViewPr>
      <p:guideLst>
        <p:guide orient="horz" pos="2160"/>
        <p:guide pos="2880"/>
      </p:guideLst>
    </p:cSldViewPr>
  </p:slideViewPr>
  <p:notesTextViewPr>
    <p:cViewPr>
      <p:scale>
        <a:sx n="100" d="100"/>
        <a:sy n="100" d="100"/>
      </p:scale>
      <p:origin x="0" y="0"/>
    </p:cViewPr>
  </p:notesTextViewPr>
  <p:notesViewPr>
    <p:cSldViewPr>
      <p:cViewPr varScale="1">
        <p:scale>
          <a:sx n="64" d="100"/>
          <a:sy n="64" d="100"/>
        </p:scale>
        <p:origin x="-2940" y="-114"/>
      </p:cViewPr>
      <p:guideLst>
        <p:guide orient="horz" pos="3126"/>
        <p:guide pos="209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34"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viewProps" Target="viewProp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F00B435-704F-4653-B916-849D29EF697A}" type="doc">
      <dgm:prSet loTypeId="urn:microsoft.com/office/officeart/2005/8/layout/StepDownProcess" loCatId="process" qsTypeId="urn:microsoft.com/office/officeart/2005/8/quickstyle/3d3" qsCatId="3D" csTypeId="urn:microsoft.com/office/officeart/2005/8/colors/accent1_2" csCatId="accent1" phldr="1"/>
      <dgm:spPr/>
      <dgm:t>
        <a:bodyPr/>
        <a:lstStyle/>
        <a:p>
          <a:endParaRPr lang="en-NZ"/>
        </a:p>
      </dgm:t>
    </dgm:pt>
    <dgm:pt modelId="{4449D13A-7F43-4D12-8E52-7CE6003CB2C4}">
      <dgm:prSet phldrT="[Text]"/>
      <dgm:spPr>
        <a:solidFill>
          <a:srgbClr val="FF0000"/>
        </a:solidFill>
      </dgm:spPr>
      <dgm:t>
        <a:bodyPr/>
        <a:lstStyle/>
        <a:p>
          <a:r>
            <a:rPr lang="en-NZ" dirty="0" smtClean="0">
              <a:solidFill>
                <a:schemeClr val="tx2"/>
              </a:solidFill>
            </a:rPr>
            <a:t>RFP</a:t>
          </a:r>
          <a:endParaRPr lang="en-NZ" dirty="0">
            <a:solidFill>
              <a:schemeClr val="tx2"/>
            </a:solidFill>
          </a:endParaRPr>
        </a:p>
      </dgm:t>
    </dgm:pt>
    <dgm:pt modelId="{B1A341FA-7252-4EE9-ABD2-14C98C1610B7}" type="parTrans" cxnId="{FDF4FB7A-74A6-4E73-B59D-BE48DD7CC020}">
      <dgm:prSet/>
      <dgm:spPr/>
      <dgm:t>
        <a:bodyPr/>
        <a:lstStyle/>
        <a:p>
          <a:endParaRPr lang="en-NZ"/>
        </a:p>
      </dgm:t>
    </dgm:pt>
    <dgm:pt modelId="{3C35CA71-7E51-42D4-9B44-AE034355CFCF}" type="sibTrans" cxnId="{FDF4FB7A-74A6-4E73-B59D-BE48DD7CC020}">
      <dgm:prSet/>
      <dgm:spPr/>
      <dgm:t>
        <a:bodyPr/>
        <a:lstStyle/>
        <a:p>
          <a:endParaRPr lang="en-NZ"/>
        </a:p>
      </dgm:t>
    </dgm:pt>
    <dgm:pt modelId="{19DFD3A8-928D-467B-B48A-A1742971AE14}">
      <dgm:prSet phldrT="[Text]" phldr="1"/>
      <dgm:spPr/>
      <dgm:t>
        <a:bodyPr/>
        <a:lstStyle/>
        <a:p>
          <a:endParaRPr lang="en-NZ"/>
        </a:p>
      </dgm:t>
    </dgm:pt>
    <dgm:pt modelId="{661F704B-5617-421F-89DD-2372FB45EE4A}" type="parTrans" cxnId="{62722C27-D238-46B0-AAD6-20C09490C44B}">
      <dgm:prSet/>
      <dgm:spPr/>
      <dgm:t>
        <a:bodyPr/>
        <a:lstStyle/>
        <a:p>
          <a:endParaRPr lang="en-NZ"/>
        </a:p>
      </dgm:t>
    </dgm:pt>
    <dgm:pt modelId="{23AE0AC2-C2EA-4558-9441-B90D54AFD7BA}" type="sibTrans" cxnId="{62722C27-D238-46B0-AAD6-20C09490C44B}">
      <dgm:prSet/>
      <dgm:spPr/>
      <dgm:t>
        <a:bodyPr/>
        <a:lstStyle/>
        <a:p>
          <a:endParaRPr lang="en-NZ"/>
        </a:p>
      </dgm:t>
    </dgm:pt>
    <dgm:pt modelId="{62A3D106-1210-4019-8E3F-27A02AFF1F8B}">
      <dgm:prSet phldrT="[Text]"/>
      <dgm:spPr>
        <a:solidFill>
          <a:srgbClr val="FF0000"/>
        </a:solidFill>
      </dgm:spPr>
      <dgm:t>
        <a:bodyPr/>
        <a:lstStyle/>
        <a:p>
          <a:r>
            <a:rPr lang="en-NZ" dirty="0" smtClean="0">
              <a:solidFill>
                <a:schemeClr val="tx2"/>
              </a:solidFill>
            </a:rPr>
            <a:t>Evaluation</a:t>
          </a:r>
          <a:endParaRPr lang="en-NZ" dirty="0">
            <a:solidFill>
              <a:schemeClr val="tx2"/>
            </a:solidFill>
          </a:endParaRPr>
        </a:p>
      </dgm:t>
    </dgm:pt>
    <dgm:pt modelId="{FF069AED-5DCF-4A07-AB0F-478473EC03A1}" type="parTrans" cxnId="{91A8287A-91CA-4D67-92FB-96F4B5D31629}">
      <dgm:prSet/>
      <dgm:spPr/>
      <dgm:t>
        <a:bodyPr/>
        <a:lstStyle/>
        <a:p>
          <a:endParaRPr lang="en-NZ"/>
        </a:p>
      </dgm:t>
    </dgm:pt>
    <dgm:pt modelId="{D0750916-16D9-4848-BA48-5BCF7F2855B1}" type="sibTrans" cxnId="{91A8287A-91CA-4D67-92FB-96F4B5D31629}">
      <dgm:prSet/>
      <dgm:spPr/>
      <dgm:t>
        <a:bodyPr/>
        <a:lstStyle/>
        <a:p>
          <a:endParaRPr lang="en-NZ"/>
        </a:p>
      </dgm:t>
    </dgm:pt>
    <dgm:pt modelId="{58B1ED04-7C60-4AC2-B130-C2A0E00F88D7}">
      <dgm:prSet phldrT="[Text]" phldr="1"/>
      <dgm:spPr/>
      <dgm:t>
        <a:bodyPr/>
        <a:lstStyle/>
        <a:p>
          <a:endParaRPr lang="en-NZ"/>
        </a:p>
      </dgm:t>
    </dgm:pt>
    <dgm:pt modelId="{942EAF5F-9F44-4589-B5E1-B817E8FFDF3D}" type="parTrans" cxnId="{EDDADC74-4946-4F89-AB97-A33DBFFEDA8B}">
      <dgm:prSet/>
      <dgm:spPr/>
      <dgm:t>
        <a:bodyPr/>
        <a:lstStyle/>
        <a:p>
          <a:endParaRPr lang="en-NZ"/>
        </a:p>
      </dgm:t>
    </dgm:pt>
    <dgm:pt modelId="{F0CB01F6-96E6-49DD-9ED4-6156168D5919}" type="sibTrans" cxnId="{EDDADC74-4946-4F89-AB97-A33DBFFEDA8B}">
      <dgm:prSet/>
      <dgm:spPr/>
      <dgm:t>
        <a:bodyPr/>
        <a:lstStyle/>
        <a:p>
          <a:endParaRPr lang="en-NZ"/>
        </a:p>
      </dgm:t>
    </dgm:pt>
    <dgm:pt modelId="{05E0FF8B-6D05-44D3-B5C1-2F89D37AE1D2}">
      <dgm:prSet phldrT="[Text]"/>
      <dgm:spPr>
        <a:solidFill>
          <a:srgbClr val="FF0000"/>
        </a:solidFill>
      </dgm:spPr>
      <dgm:t>
        <a:bodyPr/>
        <a:lstStyle/>
        <a:p>
          <a:r>
            <a:rPr lang="en-NZ" dirty="0" smtClean="0">
              <a:solidFill>
                <a:schemeClr val="tx2"/>
              </a:solidFill>
            </a:rPr>
            <a:t>Vendor Demos</a:t>
          </a:r>
          <a:endParaRPr lang="en-NZ" dirty="0">
            <a:solidFill>
              <a:schemeClr val="tx2"/>
            </a:solidFill>
          </a:endParaRPr>
        </a:p>
      </dgm:t>
    </dgm:pt>
    <dgm:pt modelId="{BD0E94A0-5839-4EE1-9A93-E8B09319F433}" type="parTrans" cxnId="{778C55F1-9135-4E97-8EDA-DA62885EF59E}">
      <dgm:prSet/>
      <dgm:spPr/>
      <dgm:t>
        <a:bodyPr/>
        <a:lstStyle/>
        <a:p>
          <a:endParaRPr lang="en-NZ"/>
        </a:p>
      </dgm:t>
    </dgm:pt>
    <dgm:pt modelId="{62AFAAF8-F91E-44EC-BB48-AC4DDDAEC0EB}" type="sibTrans" cxnId="{778C55F1-9135-4E97-8EDA-DA62885EF59E}">
      <dgm:prSet/>
      <dgm:spPr/>
      <dgm:t>
        <a:bodyPr/>
        <a:lstStyle/>
        <a:p>
          <a:endParaRPr lang="en-NZ"/>
        </a:p>
      </dgm:t>
    </dgm:pt>
    <dgm:pt modelId="{7D616F61-FC9D-4AB2-A68B-E226DC1C0D37}">
      <dgm:prSet phldrT="[Text]" phldr="1"/>
      <dgm:spPr/>
      <dgm:t>
        <a:bodyPr/>
        <a:lstStyle/>
        <a:p>
          <a:endParaRPr lang="en-NZ"/>
        </a:p>
      </dgm:t>
    </dgm:pt>
    <dgm:pt modelId="{2EF26024-172D-426D-B83F-208AA046BC87}" type="parTrans" cxnId="{A5567C67-9761-4831-90DC-DCCAF2A4ACF2}">
      <dgm:prSet/>
      <dgm:spPr/>
      <dgm:t>
        <a:bodyPr/>
        <a:lstStyle/>
        <a:p>
          <a:endParaRPr lang="en-NZ"/>
        </a:p>
      </dgm:t>
    </dgm:pt>
    <dgm:pt modelId="{A8375F25-0C2D-47E0-9C8A-193FD87D989F}" type="sibTrans" cxnId="{A5567C67-9761-4831-90DC-DCCAF2A4ACF2}">
      <dgm:prSet/>
      <dgm:spPr/>
      <dgm:t>
        <a:bodyPr/>
        <a:lstStyle/>
        <a:p>
          <a:endParaRPr lang="en-NZ"/>
        </a:p>
      </dgm:t>
    </dgm:pt>
    <dgm:pt modelId="{266232CA-E439-48E3-9B9E-D878A688C5CA}">
      <dgm:prSet/>
      <dgm:spPr>
        <a:solidFill>
          <a:srgbClr val="FF0000"/>
        </a:solidFill>
      </dgm:spPr>
      <dgm:t>
        <a:bodyPr/>
        <a:lstStyle/>
        <a:p>
          <a:r>
            <a:rPr lang="en-NZ" dirty="0" smtClean="0">
              <a:solidFill>
                <a:schemeClr val="tx2"/>
              </a:solidFill>
            </a:rPr>
            <a:t>Site Visits</a:t>
          </a:r>
          <a:endParaRPr lang="en-NZ" dirty="0">
            <a:solidFill>
              <a:schemeClr val="tx2"/>
            </a:solidFill>
          </a:endParaRPr>
        </a:p>
      </dgm:t>
    </dgm:pt>
    <dgm:pt modelId="{D829B005-C05B-487B-87C2-37262BF0EC1C}" type="parTrans" cxnId="{FD407F16-F6CC-4CDD-A6A3-2E556C90A8C6}">
      <dgm:prSet/>
      <dgm:spPr/>
      <dgm:t>
        <a:bodyPr/>
        <a:lstStyle/>
        <a:p>
          <a:endParaRPr lang="en-NZ"/>
        </a:p>
      </dgm:t>
    </dgm:pt>
    <dgm:pt modelId="{EA357EBB-AD6B-404D-81CA-AE42E9A3D35C}" type="sibTrans" cxnId="{FD407F16-F6CC-4CDD-A6A3-2E556C90A8C6}">
      <dgm:prSet/>
      <dgm:spPr/>
      <dgm:t>
        <a:bodyPr/>
        <a:lstStyle/>
        <a:p>
          <a:endParaRPr lang="en-NZ"/>
        </a:p>
      </dgm:t>
    </dgm:pt>
    <dgm:pt modelId="{C2EBE8A7-4C28-4D44-B67D-F719DAA807DB}">
      <dgm:prSet/>
      <dgm:spPr>
        <a:solidFill>
          <a:srgbClr val="FF0000"/>
        </a:solidFill>
      </dgm:spPr>
      <dgm:t>
        <a:bodyPr/>
        <a:lstStyle/>
        <a:p>
          <a:r>
            <a:rPr lang="en-NZ" dirty="0" smtClean="0">
              <a:solidFill>
                <a:schemeClr val="tx2"/>
              </a:solidFill>
            </a:rPr>
            <a:t>Selection of Preferred Vendor</a:t>
          </a:r>
          <a:endParaRPr lang="en-NZ" dirty="0">
            <a:solidFill>
              <a:schemeClr val="tx2"/>
            </a:solidFill>
          </a:endParaRPr>
        </a:p>
      </dgm:t>
    </dgm:pt>
    <dgm:pt modelId="{B336A8FA-C99A-44AD-BD1E-13150D4C8580}" type="parTrans" cxnId="{882EE2B0-1D64-452B-9E09-D1DDB02C6CD3}">
      <dgm:prSet/>
      <dgm:spPr/>
      <dgm:t>
        <a:bodyPr/>
        <a:lstStyle/>
        <a:p>
          <a:endParaRPr lang="en-NZ"/>
        </a:p>
      </dgm:t>
    </dgm:pt>
    <dgm:pt modelId="{2E907F7A-CA4B-41B0-94FC-371130E6A79B}" type="sibTrans" cxnId="{882EE2B0-1D64-452B-9E09-D1DDB02C6CD3}">
      <dgm:prSet/>
      <dgm:spPr/>
      <dgm:t>
        <a:bodyPr/>
        <a:lstStyle/>
        <a:p>
          <a:endParaRPr lang="en-NZ"/>
        </a:p>
      </dgm:t>
    </dgm:pt>
    <dgm:pt modelId="{531812AF-DF9C-4067-AA6D-5A2C6CB4BA6F}" type="pres">
      <dgm:prSet presAssocID="{0F00B435-704F-4653-B916-849D29EF697A}" presName="rootnode" presStyleCnt="0">
        <dgm:presLayoutVars>
          <dgm:chMax/>
          <dgm:chPref/>
          <dgm:dir/>
          <dgm:animLvl val="lvl"/>
        </dgm:presLayoutVars>
      </dgm:prSet>
      <dgm:spPr/>
      <dgm:t>
        <a:bodyPr/>
        <a:lstStyle/>
        <a:p>
          <a:endParaRPr lang="en-NZ"/>
        </a:p>
      </dgm:t>
    </dgm:pt>
    <dgm:pt modelId="{97EADBDD-941C-4CFB-9201-F2109AD6E63F}" type="pres">
      <dgm:prSet presAssocID="{4449D13A-7F43-4D12-8E52-7CE6003CB2C4}" presName="composite" presStyleCnt="0"/>
      <dgm:spPr/>
    </dgm:pt>
    <dgm:pt modelId="{7B6E3D21-F587-4CB0-9356-C5AC7AE9BAEC}" type="pres">
      <dgm:prSet presAssocID="{4449D13A-7F43-4D12-8E52-7CE6003CB2C4}" presName="bentUpArrow1" presStyleLbl="alignImgPlace1" presStyleIdx="0" presStyleCnt="4"/>
      <dgm:spPr/>
    </dgm:pt>
    <dgm:pt modelId="{80DC6593-1746-4F78-992F-BF122D00E040}" type="pres">
      <dgm:prSet presAssocID="{4449D13A-7F43-4D12-8E52-7CE6003CB2C4}" presName="ParentText" presStyleLbl="node1" presStyleIdx="0" presStyleCnt="5">
        <dgm:presLayoutVars>
          <dgm:chMax val="1"/>
          <dgm:chPref val="1"/>
          <dgm:bulletEnabled val="1"/>
        </dgm:presLayoutVars>
      </dgm:prSet>
      <dgm:spPr/>
      <dgm:t>
        <a:bodyPr/>
        <a:lstStyle/>
        <a:p>
          <a:endParaRPr lang="en-NZ"/>
        </a:p>
      </dgm:t>
    </dgm:pt>
    <dgm:pt modelId="{B1F81620-5E14-47C0-8995-E8CC0D8D66DB}" type="pres">
      <dgm:prSet presAssocID="{4449D13A-7F43-4D12-8E52-7CE6003CB2C4}" presName="ChildText" presStyleLbl="revTx" presStyleIdx="0" presStyleCnt="4">
        <dgm:presLayoutVars>
          <dgm:chMax val="0"/>
          <dgm:chPref val="0"/>
          <dgm:bulletEnabled val="1"/>
        </dgm:presLayoutVars>
      </dgm:prSet>
      <dgm:spPr/>
      <dgm:t>
        <a:bodyPr/>
        <a:lstStyle/>
        <a:p>
          <a:endParaRPr lang="en-NZ"/>
        </a:p>
      </dgm:t>
    </dgm:pt>
    <dgm:pt modelId="{717E3F12-86A3-4151-B89F-744B38889679}" type="pres">
      <dgm:prSet presAssocID="{3C35CA71-7E51-42D4-9B44-AE034355CFCF}" presName="sibTrans" presStyleCnt="0"/>
      <dgm:spPr/>
    </dgm:pt>
    <dgm:pt modelId="{AB3325FA-E4A7-446E-8BB1-1C73FD4FD9AE}" type="pres">
      <dgm:prSet presAssocID="{62A3D106-1210-4019-8E3F-27A02AFF1F8B}" presName="composite" presStyleCnt="0"/>
      <dgm:spPr/>
    </dgm:pt>
    <dgm:pt modelId="{5EBA0B58-0600-44BE-B4F1-5E8C7BED8F4A}" type="pres">
      <dgm:prSet presAssocID="{62A3D106-1210-4019-8E3F-27A02AFF1F8B}" presName="bentUpArrow1" presStyleLbl="alignImgPlace1" presStyleIdx="1" presStyleCnt="4"/>
      <dgm:spPr/>
    </dgm:pt>
    <dgm:pt modelId="{429884D7-2A1B-4BFB-A9C2-CEF9BFE58EC2}" type="pres">
      <dgm:prSet presAssocID="{62A3D106-1210-4019-8E3F-27A02AFF1F8B}" presName="ParentText" presStyleLbl="node1" presStyleIdx="1" presStyleCnt="5">
        <dgm:presLayoutVars>
          <dgm:chMax val="1"/>
          <dgm:chPref val="1"/>
          <dgm:bulletEnabled val="1"/>
        </dgm:presLayoutVars>
      </dgm:prSet>
      <dgm:spPr/>
      <dgm:t>
        <a:bodyPr/>
        <a:lstStyle/>
        <a:p>
          <a:endParaRPr lang="en-NZ"/>
        </a:p>
      </dgm:t>
    </dgm:pt>
    <dgm:pt modelId="{185EB0E8-941B-4276-A6B8-850F6889C9C7}" type="pres">
      <dgm:prSet presAssocID="{62A3D106-1210-4019-8E3F-27A02AFF1F8B}" presName="ChildText" presStyleLbl="revTx" presStyleIdx="1" presStyleCnt="4">
        <dgm:presLayoutVars>
          <dgm:chMax val="0"/>
          <dgm:chPref val="0"/>
          <dgm:bulletEnabled val="1"/>
        </dgm:presLayoutVars>
      </dgm:prSet>
      <dgm:spPr/>
      <dgm:t>
        <a:bodyPr/>
        <a:lstStyle/>
        <a:p>
          <a:endParaRPr lang="en-NZ"/>
        </a:p>
      </dgm:t>
    </dgm:pt>
    <dgm:pt modelId="{A4B05556-4A68-4757-AC88-EF0EA4E1CCAE}" type="pres">
      <dgm:prSet presAssocID="{D0750916-16D9-4848-BA48-5BCF7F2855B1}" presName="sibTrans" presStyleCnt="0"/>
      <dgm:spPr/>
    </dgm:pt>
    <dgm:pt modelId="{E103B2D0-7998-48CF-920D-E6308560BA49}" type="pres">
      <dgm:prSet presAssocID="{05E0FF8B-6D05-44D3-B5C1-2F89D37AE1D2}" presName="composite" presStyleCnt="0"/>
      <dgm:spPr/>
    </dgm:pt>
    <dgm:pt modelId="{CC71DDCE-A36B-4B1A-B634-029DF5416DE9}" type="pres">
      <dgm:prSet presAssocID="{05E0FF8B-6D05-44D3-B5C1-2F89D37AE1D2}" presName="bentUpArrow1" presStyleLbl="alignImgPlace1" presStyleIdx="2" presStyleCnt="4"/>
      <dgm:spPr/>
    </dgm:pt>
    <dgm:pt modelId="{5C94F0B0-5346-4F11-B895-8D60FCB9FD91}" type="pres">
      <dgm:prSet presAssocID="{05E0FF8B-6D05-44D3-B5C1-2F89D37AE1D2}" presName="ParentText" presStyleLbl="node1" presStyleIdx="2" presStyleCnt="5">
        <dgm:presLayoutVars>
          <dgm:chMax val="1"/>
          <dgm:chPref val="1"/>
          <dgm:bulletEnabled val="1"/>
        </dgm:presLayoutVars>
      </dgm:prSet>
      <dgm:spPr/>
      <dgm:t>
        <a:bodyPr/>
        <a:lstStyle/>
        <a:p>
          <a:endParaRPr lang="en-NZ"/>
        </a:p>
      </dgm:t>
    </dgm:pt>
    <dgm:pt modelId="{10B0DEAD-673E-4227-A9B6-91D6882DE67F}" type="pres">
      <dgm:prSet presAssocID="{05E0FF8B-6D05-44D3-B5C1-2F89D37AE1D2}" presName="ChildText" presStyleLbl="revTx" presStyleIdx="2" presStyleCnt="4">
        <dgm:presLayoutVars>
          <dgm:chMax val="0"/>
          <dgm:chPref val="0"/>
          <dgm:bulletEnabled val="1"/>
        </dgm:presLayoutVars>
      </dgm:prSet>
      <dgm:spPr/>
      <dgm:t>
        <a:bodyPr/>
        <a:lstStyle/>
        <a:p>
          <a:endParaRPr lang="en-NZ"/>
        </a:p>
      </dgm:t>
    </dgm:pt>
    <dgm:pt modelId="{4536B41C-EF34-407B-B4B9-EAF3C2536B34}" type="pres">
      <dgm:prSet presAssocID="{62AFAAF8-F91E-44EC-BB48-AC4DDDAEC0EB}" presName="sibTrans" presStyleCnt="0"/>
      <dgm:spPr/>
    </dgm:pt>
    <dgm:pt modelId="{93B5E22E-6629-44E9-B34C-6EFEEE3439B3}" type="pres">
      <dgm:prSet presAssocID="{266232CA-E439-48E3-9B9E-D878A688C5CA}" presName="composite" presStyleCnt="0"/>
      <dgm:spPr/>
    </dgm:pt>
    <dgm:pt modelId="{FD7629E0-4EB6-497F-8C62-63C6B6E3FA11}" type="pres">
      <dgm:prSet presAssocID="{266232CA-E439-48E3-9B9E-D878A688C5CA}" presName="bentUpArrow1" presStyleLbl="alignImgPlace1" presStyleIdx="3" presStyleCnt="4"/>
      <dgm:spPr/>
    </dgm:pt>
    <dgm:pt modelId="{91AEEAC5-61B4-4853-B441-49FAA0187CC2}" type="pres">
      <dgm:prSet presAssocID="{266232CA-E439-48E3-9B9E-D878A688C5CA}" presName="ParentText" presStyleLbl="node1" presStyleIdx="3" presStyleCnt="5">
        <dgm:presLayoutVars>
          <dgm:chMax val="1"/>
          <dgm:chPref val="1"/>
          <dgm:bulletEnabled val="1"/>
        </dgm:presLayoutVars>
      </dgm:prSet>
      <dgm:spPr/>
      <dgm:t>
        <a:bodyPr/>
        <a:lstStyle/>
        <a:p>
          <a:endParaRPr lang="en-NZ"/>
        </a:p>
      </dgm:t>
    </dgm:pt>
    <dgm:pt modelId="{C7787E93-3041-4ADA-BD30-19637F843CE9}" type="pres">
      <dgm:prSet presAssocID="{266232CA-E439-48E3-9B9E-D878A688C5CA}" presName="ChildText" presStyleLbl="revTx" presStyleIdx="3" presStyleCnt="4">
        <dgm:presLayoutVars>
          <dgm:chMax val="0"/>
          <dgm:chPref val="0"/>
          <dgm:bulletEnabled val="1"/>
        </dgm:presLayoutVars>
      </dgm:prSet>
      <dgm:spPr/>
    </dgm:pt>
    <dgm:pt modelId="{DDDE1870-A976-444B-B3AA-796168BC0D5A}" type="pres">
      <dgm:prSet presAssocID="{EA357EBB-AD6B-404D-81CA-AE42E9A3D35C}" presName="sibTrans" presStyleCnt="0"/>
      <dgm:spPr/>
    </dgm:pt>
    <dgm:pt modelId="{D05581C8-EFC1-4DF8-A95A-D7F5CC982099}" type="pres">
      <dgm:prSet presAssocID="{C2EBE8A7-4C28-4D44-B67D-F719DAA807DB}" presName="composite" presStyleCnt="0"/>
      <dgm:spPr/>
    </dgm:pt>
    <dgm:pt modelId="{C581DF3C-5AFA-47E6-AA7A-C9B9A2F71707}" type="pres">
      <dgm:prSet presAssocID="{C2EBE8A7-4C28-4D44-B67D-F719DAA807DB}" presName="ParentText" presStyleLbl="node1" presStyleIdx="4" presStyleCnt="5">
        <dgm:presLayoutVars>
          <dgm:chMax val="1"/>
          <dgm:chPref val="1"/>
          <dgm:bulletEnabled val="1"/>
        </dgm:presLayoutVars>
      </dgm:prSet>
      <dgm:spPr/>
      <dgm:t>
        <a:bodyPr/>
        <a:lstStyle/>
        <a:p>
          <a:endParaRPr lang="en-NZ"/>
        </a:p>
      </dgm:t>
    </dgm:pt>
  </dgm:ptLst>
  <dgm:cxnLst>
    <dgm:cxn modelId="{04E4A2B8-4654-44AB-A7D3-4E597C9EFA22}" type="presOf" srcId="{19DFD3A8-928D-467B-B48A-A1742971AE14}" destId="{B1F81620-5E14-47C0-8995-E8CC0D8D66DB}" srcOrd="0" destOrd="0" presId="urn:microsoft.com/office/officeart/2005/8/layout/StepDownProcess"/>
    <dgm:cxn modelId="{77845C10-50A6-411D-858D-906BFC2C7B4B}" type="presOf" srcId="{266232CA-E439-48E3-9B9E-D878A688C5CA}" destId="{91AEEAC5-61B4-4853-B441-49FAA0187CC2}" srcOrd="0" destOrd="0" presId="urn:microsoft.com/office/officeart/2005/8/layout/StepDownProcess"/>
    <dgm:cxn modelId="{62722C27-D238-46B0-AAD6-20C09490C44B}" srcId="{4449D13A-7F43-4D12-8E52-7CE6003CB2C4}" destId="{19DFD3A8-928D-467B-B48A-A1742971AE14}" srcOrd="0" destOrd="0" parTransId="{661F704B-5617-421F-89DD-2372FB45EE4A}" sibTransId="{23AE0AC2-C2EA-4558-9441-B90D54AFD7BA}"/>
    <dgm:cxn modelId="{821F50BA-97BA-4358-BEA1-70F6240D4DDB}" type="presOf" srcId="{62A3D106-1210-4019-8E3F-27A02AFF1F8B}" destId="{429884D7-2A1B-4BFB-A9C2-CEF9BFE58EC2}" srcOrd="0" destOrd="0" presId="urn:microsoft.com/office/officeart/2005/8/layout/StepDownProcess"/>
    <dgm:cxn modelId="{5CA019D0-FB27-463B-8E9C-8D1F4F6FB163}" type="presOf" srcId="{4449D13A-7F43-4D12-8E52-7CE6003CB2C4}" destId="{80DC6593-1746-4F78-992F-BF122D00E040}" srcOrd="0" destOrd="0" presId="urn:microsoft.com/office/officeart/2005/8/layout/StepDownProcess"/>
    <dgm:cxn modelId="{C4CEE7ED-BA84-4DE9-9911-34FF3CE7F167}" type="presOf" srcId="{7D616F61-FC9D-4AB2-A68B-E226DC1C0D37}" destId="{10B0DEAD-673E-4227-A9B6-91D6882DE67F}" srcOrd="0" destOrd="0" presId="urn:microsoft.com/office/officeart/2005/8/layout/StepDownProcess"/>
    <dgm:cxn modelId="{FD407F16-F6CC-4CDD-A6A3-2E556C90A8C6}" srcId="{0F00B435-704F-4653-B916-849D29EF697A}" destId="{266232CA-E439-48E3-9B9E-D878A688C5CA}" srcOrd="3" destOrd="0" parTransId="{D829B005-C05B-487B-87C2-37262BF0EC1C}" sibTransId="{EA357EBB-AD6B-404D-81CA-AE42E9A3D35C}"/>
    <dgm:cxn modelId="{778C55F1-9135-4E97-8EDA-DA62885EF59E}" srcId="{0F00B435-704F-4653-B916-849D29EF697A}" destId="{05E0FF8B-6D05-44D3-B5C1-2F89D37AE1D2}" srcOrd="2" destOrd="0" parTransId="{BD0E94A0-5839-4EE1-9A93-E8B09319F433}" sibTransId="{62AFAAF8-F91E-44EC-BB48-AC4DDDAEC0EB}"/>
    <dgm:cxn modelId="{882EE2B0-1D64-452B-9E09-D1DDB02C6CD3}" srcId="{0F00B435-704F-4653-B916-849D29EF697A}" destId="{C2EBE8A7-4C28-4D44-B67D-F719DAA807DB}" srcOrd="4" destOrd="0" parTransId="{B336A8FA-C99A-44AD-BD1E-13150D4C8580}" sibTransId="{2E907F7A-CA4B-41B0-94FC-371130E6A79B}"/>
    <dgm:cxn modelId="{91A8287A-91CA-4D67-92FB-96F4B5D31629}" srcId="{0F00B435-704F-4653-B916-849D29EF697A}" destId="{62A3D106-1210-4019-8E3F-27A02AFF1F8B}" srcOrd="1" destOrd="0" parTransId="{FF069AED-5DCF-4A07-AB0F-478473EC03A1}" sibTransId="{D0750916-16D9-4848-BA48-5BCF7F2855B1}"/>
    <dgm:cxn modelId="{C58AC2C1-93EF-4209-9EBC-F515397A0190}" type="presOf" srcId="{0F00B435-704F-4653-B916-849D29EF697A}" destId="{531812AF-DF9C-4067-AA6D-5A2C6CB4BA6F}" srcOrd="0" destOrd="0" presId="urn:microsoft.com/office/officeart/2005/8/layout/StepDownProcess"/>
    <dgm:cxn modelId="{EDDADC74-4946-4F89-AB97-A33DBFFEDA8B}" srcId="{62A3D106-1210-4019-8E3F-27A02AFF1F8B}" destId="{58B1ED04-7C60-4AC2-B130-C2A0E00F88D7}" srcOrd="0" destOrd="0" parTransId="{942EAF5F-9F44-4589-B5E1-B817E8FFDF3D}" sibTransId="{F0CB01F6-96E6-49DD-9ED4-6156168D5919}"/>
    <dgm:cxn modelId="{81B4D87F-68A0-4ABE-BAED-1AABE821E02F}" type="presOf" srcId="{05E0FF8B-6D05-44D3-B5C1-2F89D37AE1D2}" destId="{5C94F0B0-5346-4F11-B895-8D60FCB9FD91}" srcOrd="0" destOrd="0" presId="urn:microsoft.com/office/officeart/2005/8/layout/StepDownProcess"/>
    <dgm:cxn modelId="{551C055C-BE97-4FA5-A32B-8B923E577893}" type="presOf" srcId="{58B1ED04-7C60-4AC2-B130-C2A0E00F88D7}" destId="{185EB0E8-941B-4276-A6B8-850F6889C9C7}" srcOrd="0" destOrd="0" presId="urn:microsoft.com/office/officeart/2005/8/layout/StepDownProcess"/>
    <dgm:cxn modelId="{2CBDD50D-EF5E-4484-A921-AA293E22E6BC}" type="presOf" srcId="{C2EBE8A7-4C28-4D44-B67D-F719DAA807DB}" destId="{C581DF3C-5AFA-47E6-AA7A-C9B9A2F71707}" srcOrd="0" destOrd="0" presId="urn:microsoft.com/office/officeart/2005/8/layout/StepDownProcess"/>
    <dgm:cxn modelId="{FDF4FB7A-74A6-4E73-B59D-BE48DD7CC020}" srcId="{0F00B435-704F-4653-B916-849D29EF697A}" destId="{4449D13A-7F43-4D12-8E52-7CE6003CB2C4}" srcOrd="0" destOrd="0" parTransId="{B1A341FA-7252-4EE9-ABD2-14C98C1610B7}" sibTransId="{3C35CA71-7E51-42D4-9B44-AE034355CFCF}"/>
    <dgm:cxn modelId="{A5567C67-9761-4831-90DC-DCCAF2A4ACF2}" srcId="{05E0FF8B-6D05-44D3-B5C1-2F89D37AE1D2}" destId="{7D616F61-FC9D-4AB2-A68B-E226DC1C0D37}" srcOrd="0" destOrd="0" parTransId="{2EF26024-172D-426D-B83F-208AA046BC87}" sibTransId="{A8375F25-0C2D-47E0-9C8A-193FD87D989F}"/>
    <dgm:cxn modelId="{6BE092E8-A064-49A2-99FC-7A154C38B468}" type="presParOf" srcId="{531812AF-DF9C-4067-AA6D-5A2C6CB4BA6F}" destId="{97EADBDD-941C-4CFB-9201-F2109AD6E63F}" srcOrd="0" destOrd="0" presId="urn:microsoft.com/office/officeart/2005/8/layout/StepDownProcess"/>
    <dgm:cxn modelId="{93BAEF3C-1D62-4229-A90B-B5F0A8C48D70}" type="presParOf" srcId="{97EADBDD-941C-4CFB-9201-F2109AD6E63F}" destId="{7B6E3D21-F587-4CB0-9356-C5AC7AE9BAEC}" srcOrd="0" destOrd="0" presId="urn:microsoft.com/office/officeart/2005/8/layout/StepDownProcess"/>
    <dgm:cxn modelId="{71ADD1BC-3B0A-43D8-8FC7-7D8EA5FFD63B}" type="presParOf" srcId="{97EADBDD-941C-4CFB-9201-F2109AD6E63F}" destId="{80DC6593-1746-4F78-992F-BF122D00E040}" srcOrd="1" destOrd="0" presId="urn:microsoft.com/office/officeart/2005/8/layout/StepDownProcess"/>
    <dgm:cxn modelId="{DB62E55C-8E07-469D-8DB7-0EA6EA3C678A}" type="presParOf" srcId="{97EADBDD-941C-4CFB-9201-F2109AD6E63F}" destId="{B1F81620-5E14-47C0-8995-E8CC0D8D66DB}" srcOrd="2" destOrd="0" presId="urn:microsoft.com/office/officeart/2005/8/layout/StepDownProcess"/>
    <dgm:cxn modelId="{D2AF5E2B-D24C-425E-8718-D8E9D3B63C24}" type="presParOf" srcId="{531812AF-DF9C-4067-AA6D-5A2C6CB4BA6F}" destId="{717E3F12-86A3-4151-B89F-744B38889679}" srcOrd="1" destOrd="0" presId="urn:microsoft.com/office/officeart/2005/8/layout/StepDownProcess"/>
    <dgm:cxn modelId="{BF4E7940-F6FB-43D8-AE60-9E0C27A42B90}" type="presParOf" srcId="{531812AF-DF9C-4067-AA6D-5A2C6CB4BA6F}" destId="{AB3325FA-E4A7-446E-8BB1-1C73FD4FD9AE}" srcOrd="2" destOrd="0" presId="urn:microsoft.com/office/officeart/2005/8/layout/StepDownProcess"/>
    <dgm:cxn modelId="{A1DDA06F-3314-4866-84FB-AC22DFFE7828}" type="presParOf" srcId="{AB3325FA-E4A7-446E-8BB1-1C73FD4FD9AE}" destId="{5EBA0B58-0600-44BE-B4F1-5E8C7BED8F4A}" srcOrd="0" destOrd="0" presId="urn:microsoft.com/office/officeart/2005/8/layout/StepDownProcess"/>
    <dgm:cxn modelId="{6894FFB3-2F9F-4666-A190-63B17256484C}" type="presParOf" srcId="{AB3325FA-E4A7-446E-8BB1-1C73FD4FD9AE}" destId="{429884D7-2A1B-4BFB-A9C2-CEF9BFE58EC2}" srcOrd="1" destOrd="0" presId="urn:microsoft.com/office/officeart/2005/8/layout/StepDownProcess"/>
    <dgm:cxn modelId="{B6EF5622-8B41-4A48-A383-7C906B61DE07}" type="presParOf" srcId="{AB3325FA-E4A7-446E-8BB1-1C73FD4FD9AE}" destId="{185EB0E8-941B-4276-A6B8-850F6889C9C7}" srcOrd="2" destOrd="0" presId="urn:microsoft.com/office/officeart/2005/8/layout/StepDownProcess"/>
    <dgm:cxn modelId="{0C6B27DA-310A-4780-A103-3F96077A7FB1}" type="presParOf" srcId="{531812AF-DF9C-4067-AA6D-5A2C6CB4BA6F}" destId="{A4B05556-4A68-4757-AC88-EF0EA4E1CCAE}" srcOrd="3" destOrd="0" presId="urn:microsoft.com/office/officeart/2005/8/layout/StepDownProcess"/>
    <dgm:cxn modelId="{6BBB942E-71B5-40B4-9303-11F7DC68243C}" type="presParOf" srcId="{531812AF-DF9C-4067-AA6D-5A2C6CB4BA6F}" destId="{E103B2D0-7998-48CF-920D-E6308560BA49}" srcOrd="4" destOrd="0" presId="urn:microsoft.com/office/officeart/2005/8/layout/StepDownProcess"/>
    <dgm:cxn modelId="{6FEE3BCC-8B9B-4B89-A9D1-A4B1E4282D4E}" type="presParOf" srcId="{E103B2D0-7998-48CF-920D-E6308560BA49}" destId="{CC71DDCE-A36B-4B1A-B634-029DF5416DE9}" srcOrd="0" destOrd="0" presId="urn:microsoft.com/office/officeart/2005/8/layout/StepDownProcess"/>
    <dgm:cxn modelId="{3955522B-CDD9-4BD3-8486-E07899B72411}" type="presParOf" srcId="{E103B2D0-7998-48CF-920D-E6308560BA49}" destId="{5C94F0B0-5346-4F11-B895-8D60FCB9FD91}" srcOrd="1" destOrd="0" presId="urn:microsoft.com/office/officeart/2005/8/layout/StepDownProcess"/>
    <dgm:cxn modelId="{D51BD511-3783-4490-AD6D-6CE8B72BCB3B}" type="presParOf" srcId="{E103B2D0-7998-48CF-920D-E6308560BA49}" destId="{10B0DEAD-673E-4227-A9B6-91D6882DE67F}" srcOrd="2" destOrd="0" presId="urn:microsoft.com/office/officeart/2005/8/layout/StepDownProcess"/>
    <dgm:cxn modelId="{97B49B79-D7F1-48CD-833E-C5C75BF2C32A}" type="presParOf" srcId="{531812AF-DF9C-4067-AA6D-5A2C6CB4BA6F}" destId="{4536B41C-EF34-407B-B4B9-EAF3C2536B34}" srcOrd="5" destOrd="0" presId="urn:microsoft.com/office/officeart/2005/8/layout/StepDownProcess"/>
    <dgm:cxn modelId="{9263A8EA-5006-4937-BFD7-8F9511AA49ED}" type="presParOf" srcId="{531812AF-DF9C-4067-AA6D-5A2C6CB4BA6F}" destId="{93B5E22E-6629-44E9-B34C-6EFEEE3439B3}" srcOrd="6" destOrd="0" presId="urn:microsoft.com/office/officeart/2005/8/layout/StepDownProcess"/>
    <dgm:cxn modelId="{D2B13C56-CF19-4681-A0CB-488C8ECED3B7}" type="presParOf" srcId="{93B5E22E-6629-44E9-B34C-6EFEEE3439B3}" destId="{FD7629E0-4EB6-497F-8C62-63C6B6E3FA11}" srcOrd="0" destOrd="0" presId="urn:microsoft.com/office/officeart/2005/8/layout/StepDownProcess"/>
    <dgm:cxn modelId="{F720CE26-FC27-4413-97E7-0C87D12B0A56}" type="presParOf" srcId="{93B5E22E-6629-44E9-B34C-6EFEEE3439B3}" destId="{91AEEAC5-61B4-4853-B441-49FAA0187CC2}" srcOrd="1" destOrd="0" presId="urn:microsoft.com/office/officeart/2005/8/layout/StepDownProcess"/>
    <dgm:cxn modelId="{B158CAC9-63C7-466F-88A6-5FC7CF4EFBF2}" type="presParOf" srcId="{93B5E22E-6629-44E9-B34C-6EFEEE3439B3}" destId="{C7787E93-3041-4ADA-BD30-19637F843CE9}" srcOrd="2" destOrd="0" presId="urn:microsoft.com/office/officeart/2005/8/layout/StepDownProcess"/>
    <dgm:cxn modelId="{33159C67-0E94-40CA-84CD-290C6EBDAEF2}" type="presParOf" srcId="{531812AF-DF9C-4067-AA6D-5A2C6CB4BA6F}" destId="{DDDE1870-A976-444B-B3AA-796168BC0D5A}" srcOrd="7" destOrd="0" presId="urn:microsoft.com/office/officeart/2005/8/layout/StepDownProcess"/>
    <dgm:cxn modelId="{A6BED4C1-3FE6-4049-B3B5-93FA69C0DDEC}" type="presParOf" srcId="{531812AF-DF9C-4067-AA6D-5A2C6CB4BA6F}" destId="{D05581C8-EFC1-4DF8-A95A-D7F5CC982099}" srcOrd="8" destOrd="0" presId="urn:microsoft.com/office/officeart/2005/8/layout/StepDownProcess"/>
    <dgm:cxn modelId="{57188FE6-2E1A-4DF5-B1B6-908265434DFA}" type="presParOf" srcId="{D05581C8-EFC1-4DF8-A95A-D7F5CC982099}" destId="{C581DF3C-5AFA-47E6-AA7A-C9B9A2F71707}" srcOrd="0"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218" name="Rectangle 2"/>
          <p:cNvSpPr>
            <a:spLocks noGrp="1" noChangeArrowheads="1"/>
          </p:cNvSpPr>
          <p:nvPr>
            <p:ph type="hdr" sz="quarter"/>
          </p:nvPr>
        </p:nvSpPr>
        <p:spPr bwMode="auto">
          <a:xfrm>
            <a:off x="2" y="0"/>
            <a:ext cx="2887476" cy="495676"/>
          </a:xfrm>
          <a:prstGeom prst="rect">
            <a:avLst/>
          </a:prstGeom>
          <a:noFill/>
          <a:ln w="9525">
            <a:noFill/>
            <a:miter lim="800000"/>
            <a:headEnd/>
            <a:tailEnd/>
          </a:ln>
          <a:effectLst/>
        </p:spPr>
        <p:txBody>
          <a:bodyPr vert="horz" wrap="square" lIns="91313" tIns="45657" rIns="91313" bIns="45657" numCol="1" anchor="t" anchorCtr="0" compatLnSpc="1">
            <a:prstTxWarp prst="textNoShape">
              <a:avLst/>
            </a:prstTxWarp>
          </a:bodyPr>
          <a:lstStyle>
            <a:lvl1pPr>
              <a:defRPr sz="1200"/>
            </a:lvl1pPr>
          </a:lstStyle>
          <a:p>
            <a:endParaRPr lang="en-GB" dirty="0"/>
          </a:p>
        </p:txBody>
      </p:sp>
      <p:sp>
        <p:nvSpPr>
          <p:cNvPr id="137219" name="Rectangle 3"/>
          <p:cNvSpPr>
            <a:spLocks noGrp="1" noChangeArrowheads="1"/>
          </p:cNvSpPr>
          <p:nvPr>
            <p:ph type="dt" sz="quarter" idx="1"/>
          </p:nvPr>
        </p:nvSpPr>
        <p:spPr bwMode="auto">
          <a:xfrm>
            <a:off x="3773819" y="0"/>
            <a:ext cx="2887476" cy="495676"/>
          </a:xfrm>
          <a:prstGeom prst="rect">
            <a:avLst/>
          </a:prstGeom>
          <a:noFill/>
          <a:ln w="9525">
            <a:noFill/>
            <a:miter lim="800000"/>
            <a:headEnd/>
            <a:tailEnd/>
          </a:ln>
          <a:effectLst/>
        </p:spPr>
        <p:txBody>
          <a:bodyPr vert="horz" wrap="square" lIns="91313" tIns="45657" rIns="91313" bIns="45657" numCol="1" anchor="t" anchorCtr="0" compatLnSpc="1">
            <a:prstTxWarp prst="textNoShape">
              <a:avLst/>
            </a:prstTxWarp>
          </a:bodyPr>
          <a:lstStyle>
            <a:lvl1pPr algn="r">
              <a:defRPr sz="1200"/>
            </a:lvl1pPr>
          </a:lstStyle>
          <a:p>
            <a:endParaRPr lang="en-GB" dirty="0"/>
          </a:p>
        </p:txBody>
      </p:sp>
      <p:sp>
        <p:nvSpPr>
          <p:cNvPr id="137220" name="Rectangle 4"/>
          <p:cNvSpPr>
            <a:spLocks noGrp="1" noChangeArrowheads="1"/>
          </p:cNvSpPr>
          <p:nvPr>
            <p:ph type="ftr" sz="quarter" idx="2"/>
          </p:nvPr>
        </p:nvSpPr>
        <p:spPr bwMode="auto">
          <a:xfrm>
            <a:off x="2" y="9429322"/>
            <a:ext cx="2887476" cy="495676"/>
          </a:xfrm>
          <a:prstGeom prst="rect">
            <a:avLst/>
          </a:prstGeom>
          <a:noFill/>
          <a:ln w="9525">
            <a:noFill/>
            <a:miter lim="800000"/>
            <a:headEnd/>
            <a:tailEnd/>
          </a:ln>
          <a:effectLst/>
        </p:spPr>
        <p:txBody>
          <a:bodyPr vert="horz" wrap="square" lIns="91313" tIns="45657" rIns="91313" bIns="45657" numCol="1" anchor="b" anchorCtr="0" compatLnSpc="1">
            <a:prstTxWarp prst="textNoShape">
              <a:avLst/>
            </a:prstTxWarp>
          </a:bodyPr>
          <a:lstStyle>
            <a:lvl1pPr>
              <a:defRPr sz="1200"/>
            </a:lvl1pPr>
          </a:lstStyle>
          <a:p>
            <a:endParaRPr lang="en-GB" dirty="0"/>
          </a:p>
        </p:txBody>
      </p:sp>
      <p:sp>
        <p:nvSpPr>
          <p:cNvPr id="137221" name="Rectangle 5"/>
          <p:cNvSpPr>
            <a:spLocks noGrp="1" noChangeArrowheads="1"/>
          </p:cNvSpPr>
          <p:nvPr>
            <p:ph type="sldNum" sz="quarter" idx="3"/>
          </p:nvPr>
        </p:nvSpPr>
        <p:spPr bwMode="auto">
          <a:xfrm>
            <a:off x="3773819" y="9429322"/>
            <a:ext cx="2887476" cy="495676"/>
          </a:xfrm>
          <a:prstGeom prst="rect">
            <a:avLst/>
          </a:prstGeom>
          <a:noFill/>
          <a:ln w="9525">
            <a:noFill/>
            <a:miter lim="800000"/>
            <a:headEnd/>
            <a:tailEnd/>
          </a:ln>
          <a:effectLst/>
        </p:spPr>
        <p:txBody>
          <a:bodyPr vert="horz" wrap="square" lIns="91313" tIns="45657" rIns="91313" bIns="45657" numCol="1" anchor="b" anchorCtr="0" compatLnSpc="1">
            <a:prstTxWarp prst="textNoShape">
              <a:avLst/>
            </a:prstTxWarp>
          </a:bodyPr>
          <a:lstStyle>
            <a:lvl1pPr algn="r">
              <a:defRPr sz="1200"/>
            </a:lvl1pPr>
          </a:lstStyle>
          <a:p>
            <a:fld id="{7DF9232A-BBDF-4D79-BE5E-CFBCF09E6BBB}" type="slidenum">
              <a:rPr lang="en-GB"/>
              <a:pPr/>
              <a:t>‹#›</a:t>
            </a:fld>
            <a:endParaRPr lang="en-GB" dirty="0"/>
          </a:p>
        </p:txBody>
      </p:sp>
    </p:spTree>
    <p:extLst>
      <p:ext uri="{BB962C8B-B14F-4D97-AF65-F5344CB8AC3E}">
        <p14:creationId xmlns:p14="http://schemas.microsoft.com/office/powerpoint/2010/main" val="26906075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682" name="Rectangle 2"/>
          <p:cNvSpPr>
            <a:spLocks noGrp="1" noChangeArrowheads="1"/>
          </p:cNvSpPr>
          <p:nvPr>
            <p:ph type="hdr" sz="quarter"/>
          </p:nvPr>
        </p:nvSpPr>
        <p:spPr bwMode="auto">
          <a:xfrm>
            <a:off x="2" y="0"/>
            <a:ext cx="2887476" cy="495676"/>
          </a:xfrm>
          <a:prstGeom prst="rect">
            <a:avLst/>
          </a:prstGeom>
          <a:noFill/>
          <a:ln w="9525">
            <a:noFill/>
            <a:miter lim="800000"/>
            <a:headEnd/>
            <a:tailEnd/>
          </a:ln>
          <a:effectLst/>
        </p:spPr>
        <p:txBody>
          <a:bodyPr vert="horz" wrap="square" lIns="91313" tIns="45657" rIns="91313" bIns="45657" numCol="1" anchor="t" anchorCtr="0" compatLnSpc="1">
            <a:prstTxWarp prst="textNoShape">
              <a:avLst/>
            </a:prstTxWarp>
          </a:bodyPr>
          <a:lstStyle>
            <a:lvl1pPr>
              <a:defRPr sz="1200"/>
            </a:lvl1pPr>
          </a:lstStyle>
          <a:p>
            <a:endParaRPr lang="en-GB" dirty="0"/>
          </a:p>
        </p:txBody>
      </p:sp>
      <p:sp>
        <p:nvSpPr>
          <p:cNvPr id="71683" name="Rectangle 3"/>
          <p:cNvSpPr>
            <a:spLocks noGrp="1" noChangeArrowheads="1"/>
          </p:cNvSpPr>
          <p:nvPr>
            <p:ph type="dt" idx="1"/>
          </p:nvPr>
        </p:nvSpPr>
        <p:spPr bwMode="auto">
          <a:xfrm>
            <a:off x="3773819" y="0"/>
            <a:ext cx="2887476" cy="495676"/>
          </a:xfrm>
          <a:prstGeom prst="rect">
            <a:avLst/>
          </a:prstGeom>
          <a:noFill/>
          <a:ln w="9525">
            <a:noFill/>
            <a:miter lim="800000"/>
            <a:headEnd/>
            <a:tailEnd/>
          </a:ln>
          <a:effectLst/>
        </p:spPr>
        <p:txBody>
          <a:bodyPr vert="horz" wrap="square" lIns="91313" tIns="45657" rIns="91313" bIns="45657" numCol="1" anchor="t" anchorCtr="0" compatLnSpc="1">
            <a:prstTxWarp prst="textNoShape">
              <a:avLst/>
            </a:prstTxWarp>
          </a:bodyPr>
          <a:lstStyle>
            <a:lvl1pPr algn="r">
              <a:defRPr sz="1200"/>
            </a:lvl1pPr>
          </a:lstStyle>
          <a:p>
            <a:endParaRPr lang="en-GB" dirty="0"/>
          </a:p>
        </p:txBody>
      </p:sp>
      <p:sp>
        <p:nvSpPr>
          <p:cNvPr id="71684" name="Rectangle 4"/>
          <p:cNvSpPr>
            <a:spLocks noGrp="1" noRot="1" noChangeAspect="1" noChangeArrowheads="1" noTextEdit="1"/>
          </p:cNvSpPr>
          <p:nvPr>
            <p:ph type="sldImg" idx="2"/>
          </p:nvPr>
        </p:nvSpPr>
        <p:spPr bwMode="auto">
          <a:xfrm>
            <a:off x="852488" y="744538"/>
            <a:ext cx="4959350" cy="3721100"/>
          </a:xfrm>
          <a:prstGeom prst="rect">
            <a:avLst/>
          </a:prstGeom>
          <a:noFill/>
          <a:ln w="9525">
            <a:solidFill>
              <a:srgbClr val="000000"/>
            </a:solidFill>
            <a:miter lim="800000"/>
            <a:headEnd/>
            <a:tailEnd/>
          </a:ln>
          <a:effectLst/>
        </p:spPr>
      </p:sp>
      <p:sp>
        <p:nvSpPr>
          <p:cNvPr id="71685" name="Rectangle 5"/>
          <p:cNvSpPr>
            <a:spLocks noGrp="1" noChangeArrowheads="1"/>
          </p:cNvSpPr>
          <p:nvPr>
            <p:ph type="body" sz="quarter" idx="3"/>
          </p:nvPr>
        </p:nvSpPr>
        <p:spPr bwMode="auto">
          <a:xfrm>
            <a:off x="666563" y="4715482"/>
            <a:ext cx="5329612" cy="4466002"/>
          </a:xfrm>
          <a:prstGeom prst="rect">
            <a:avLst/>
          </a:prstGeom>
          <a:noFill/>
          <a:ln w="9525">
            <a:noFill/>
            <a:miter lim="800000"/>
            <a:headEnd/>
            <a:tailEnd/>
          </a:ln>
          <a:effectLst/>
        </p:spPr>
        <p:txBody>
          <a:bodyPr vert="horz" wrap="square" lIns="91313" tIns="45657" rIns="91313" bIns="45657"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71686" name="Rectangle 6"/>
          <p:cNvSpPr>
            <a:spLocks noGrp="1" noChangeArrowheads="1"/>
          </p:cNvSpPr>
          <p:nvPr>
            <p:ph type="ftr" sz="quarter" idx="4"/>
          </p:nvPr>
        </p:nvSpPr>
        <p:spPr bwMode="auto">
          <a:xfrm>
            <a:off x="2" y="9429322"/>
            <a:ext cx="2887476" cy="495676"/>
          </a:xfrm>
          <a:prstGeom prst="rect">
            <a:avLst/>
          </a:prstGeom>
          <a:noFill/>
          <a:ln w="9525">
            <a:noFill/>
            <a:miter lim="800000"/>
            <a:headEnd/>
            <a:tailEnd/>
          </a:ln>
          <a:effectLst/>
        </p:spPr>
        <p:txBody>
          <a:bodyPr vert="horz" wrap="square" lIns="91313" tIns="45657" rIns="91313" bIns="45657" numCol="1" anchor="b" anchorCtr="0" compatLnSpc="1">
            <a:prstTxWarp prst="textNoShape">
              <a:avLst/>
            </a:prstTxWarp>
          </a:bodyPr>
          <a:lstStyle>
            <a:lvl1pPr>
              <a:defRPr sz="1200"/>
            </a:lvl1pPr>
          </a:lstStyle>
          <a:p>
            <a:endParaRPr lang="en-GB" dirty="0"/>
          </a:p>
        </p:txBody>
      </p:sp>
      <p:sp>
        <p:nvSpPr>
          <p:cNvPr id="71687" name="Rectangle 7"/>
          <p:cNvSpPr>
            <a:spLocks noGrp="1" noChangeArrowheads="1"/>
          </p:cNvSpPr>
          <p:nvPr>
            <p:ph type="sldNum" sz="quarter" idx="5"/>
          </p:nvPr>
        </p:nvSpPr>
        <p:spPr bwMode="auto">
          <a:xfrm>
            <a:off x="3773819" y="9429322"/>
            <a:ext cx="2887476" cy="495676"/>
          </a:xfrm>
          <a:prstGeom prst="rect">
            <a:avLst/>
          </a:prstGeom>
          <a:noFill/>
          <a:ln w="9525">
            <a:noFill/>
            <a:miter lim="800000"/>
            <a:headEnd/>
            <a:tailEnd/>
          </a:ln>
          <a:effectLst/>
        </p:spPr>
        <p:txBody>
          <a:bodyPr vert="horz" wrap="square" lIns="91313" tIns="45657" rIns="91313" bIns="45657" numCol="1" anchor="b" anchorCtr="0" compatLnSpc="1">
            <a:prstTxWarp prst="textNoShape">
              <a:avLst/>
            </a:prstTxWarp>
          </a:bodyPr>
          <a:lstStyle>
            <a:lvl1pPr algn="r">
              <a:defRPr sz="1200"/>
            </a:lvl1pPr>
          </a:lstStyle>
          <a:p>
            <a:fld id="{615BB6ED-6BF3-474B-9A26-DA05C43F4A0C}" type="slidenum">
              <a:rPr lang="en-GB"/>
              <a:pPr/>
              <a:t>‹#›</a:t>
            </a:fld>
            <a:endParaRPr lang="en-GB" dirty="0"/>
          </a:p>
        </p:txBody>
      </p:sp>
    </p:spTree>
    <p:extLst>
      <p:ext uri="{BB962C8B-B14F-4D97-AF65-F5344CB8AC3E}">
        <p14:creationId xmlns:p14="http://schemas.microsoft.com/office/powerpoint/2010/main" val="420743640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5DAD01C-3C6D-472E-82E8-99DD63DFF47D}" type="slidenum">
              <a:rPr lang="en-GB"/>
              <a:pPr/>
              <a:t>1</a:t>
            </a:fld>
            <a:endParaRPr lang="en-GB" dirty="0"/>
          </a:p>
        </p:txBody>
      </p:sp>
      <p:sp>
        <p:nvSpPr>
          <p:cNvPr id="104450" name="Rectangle 2"/>
          <p:cNvSpPr>
            <a:spLocks noGrp="1" noRot="1" noChangeAspect="1" noChangeArrowheads="1" noTextEdit="1"/>
          </p:cNvSpPr>
          <p:nvPr>
            <p:ph type="sldImg"/>
          </p:nvPr>
        </p:nvSpPr>
        <p:spPr>
          <a:xfrm>
            <a:off x="860425" y="750888"/>
            <a:ext cx="4941888" cy="3708400"/>
          </a:xfrm>
          <a:ln/>
        </p:spPr>
      </p:sp>
      <p:sp>
        <p:nvSpPr>
          <p:cNvPr id="104451" name="Rectangle 3"/>
          <p:cNvSpPr>
            <a:spLocks noGrp="1" noChangeArrowheads="1"/>
          </p:cNvSpPr>
          <p:nvPr>
            <p:ph type="body" idx="1"/>
          </p:nvPr>
        </p:nvSpPr>
        <p:spPr>
          <a:xfrm>
            <a:off x="889235" y="4715482"/>
            <a:ext cx="4884273" cy="4466002"/>
          </a:xfrm>
        </p:spPr>
        <p:txBody>
          <a:bodyPr/>
          <a:lstStyle/>
          <a:p>
            <a:pPr defTabSz="913125">
              <a:buFont typeface="Arial" pitchFamily="34" charset="0"/>
              <a:buNone/>
              <a:defRPr/>
            </a:pPr>
            <a:r>
              <a:rPr lang="en-GB" baseline="0" dirty="0" smtClean="0"/>
              <a:t>Thank you for that introduction. I would just like to point out that I am no expert in payroll like all you folk here, but I have been cunning enough to surround myself with experts both inside and outside the company.</a:t>
            </a:r>
          </a:p>
          <a:p>
            <a:pPr defTabSz="913125">
              <a:buFont typeface="Arial" pitchFamily="34" charset="0"/>
              <a:buNone/>
              <a:defRPr/>
            </a:pPr>
            <a:endParaRPr lang="en-GB" baseline="0" dirty="0" smtClean="0"/>
          </a:p>
          <a:p>
            <a:pPr defTabSz="913125">
              <a:buFont typeface="Arial" pitchFamily="34" charset="0"/>
              <a:buNone/>
              <a:defRPr/>
            </a:pPr>
            <a:endParaRPr lang="en-GB" baseline="0" dirty="0" smtClean="0"/>
          </a:p>
        </p:txBody>
      </p:sp>
    </p:spTree>
    <p:extLst>
      <p:ext uri="{BB962C8B-B14F-4D97-AF65-F5344CB8AC3E}">
        <p14:creationId xmlns:p14="http://schemas.microsoft.com/office/powerpoint/2010/main" val="24444197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dirty="0" smtClean="0"/>
              <a:t>To begin with I’m going to run you through a little bit of background to our project, and then we will run a</a:t>
            </a:r>
            <a:r>
              <a:rPr lang="en-NZ" baseline="0" dirty="0" smtClean="0"/>
              <a:t> bit of a tag team interview session.</a:t>
            </a:r>
            <a:endParaRPr lang="en-NZ" dirty="0"/>
          </a:p>
        </p:txBody>
      </p:sp>
      <p:sp>
        <p:nvSpPr>
          <p:cNvPr id="4" name="Slide Number Placeholder 3"/>
          <p:cNvSpPr>
            <a:spLocks noGrp="1"/>
          </p:cNvSpPr>
          <p:nvPr>
            <p:ph type="sldNum" sz="quarter" idx="10"/>
          </p:nvPr>
        </p:nvSpPr>
        <p:spPr/>
        <p:txBody>
          <a:bodyPr/>
          <a:lstStyle/>
          <a:p>
            <a:fld id="{615BB6ED-6BF3-474B-9A26-DA05C43F4A0C}" type="slidenum">
              <a:rPr lang="en-GB" smtClean="0"/>
              <a:pPr/>
              <a:t>2</a:t>
            </a:fld>
            <a:endParaRPr lang="en-GB" dirty="0"/>
          </a:p>
        </p:txBody>
      </p:sp>
    </p:spTree>
    <p:extLst>
      <p:ext uri="{BB962C8B-B14F-4D97-AF65-F5344CB8AC3E}">
        <p14:creationId xmlns:p14="http://schemas.microsoft.com/office/powerpoint/2010/main" val="318271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NZ" dirty="0" smtClean="0"/>
              <a:t>Essentially</a:t>
            </a:r>
            <a:r>
              <a:rPr lang="en-NZ" baseline="0" dirty="0" smtClean="0"/>
              <a:t> two good mates got together and started building sheds for farmers in South </a:t>
            </a:r>
            <a:r>
              <a:rPr lang="en-NZ" baseline="0" dirty="0" err="1" smtClean="0"/>
              <a:t>Otago</a:t>
            </a:r>
            <a:r>
              <a:rPr lang="en-NZ" baseline="0" dirty="0" smtClean="0"/>
              <a:t>.</a:t>
            </a:r>
          </a:p>
          <a:p>
            <a:endParaRPr lang="en-NZ" baseline="0" dirty="0" smtClean="0"/>
          </a:p>
          <a:p>
            <a:r>
              <a:rPr lang="en-NZ" baseline="0" dirty="0" smtClean="0"/>
              <a:t>58 years on you will find Calder Stewart buildings throughout New Zealand, employing 360 staff plus a large number of contractors.</a:t>
            </a:r>
          </a:p>
          <a:p>
            <a:endParaRPr lang="en-NZ" baseline="0" dirty="0" smtClean="0"/>
          </a:p>
          <a:p>
            <a:r>
              <a:rPr lang="en-NZ" baseline="0" dirty="0" smtClean="0"/>
              <a:t>Demonstrating the commitment to the area where it all began, Head Office is situated 2 km north of the small town of Milton.</a:t>
            </a:r>
            <a:endParaRPr lang="en-NZ" dirty="0"/>
          </a:p>
        </p:txBody>
      </p:sp>
      <p:sp>
        <p:nvSpPr>
          <p:cNvPr id="4" name="Slide Number Placeholder 3"/>
          <p:cNvSpPr>
            <a:spLocks noGrp="1"/>
          </p:cNvSpPr>
          <p:nvPr>
            <p:ph type="sldNum" sz="quarter" idx="10"/>
          </p:nvPr>
        </p:nvSpPr>
        <p:spPr/>
        <p:txBody>
          <a:bodyPr/>
          <a:lstStyle/>
          <a:p>
            <a:fld id="{615BB6ED-6BF3-474B-9A26-DA05C43F4A0C}" type="slidenum">
              <a:rPr lang="en-GB" smtClean="0"/>
              <a:pPr/>
              <a:t>3</a:t>
            </a:fld>
            <a:endParaRPr lang="en-GB" dirty="0"/>
          </a:p>
        </p:txBody>
      </p:sp>
    </p:spTree>
    <p:extLst>
      <p:ext uri="{BB962C8B-B14F-4D97-AF65-F5344CB8AC3E}">
        <p14:creationId xmlns:p14="http://schemas.microsoft.com/office/powerpoint/2010/main" val="19356219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NZ" dirty="0" smtClean="0"/>
              <a:t>Well, if you are a Construction Company you have to fly the flag!</a:t>
            </a:r>
            <a:endParaRPr lang="en-NZ" dirty="0"/>
          </a:p>
        </p:txBody>
      </p:sp>
      <p:sp>
        <p:nvSpPr>
          <p:cNvPr id="4" name="Slide Number Placeholder 3"/>
          <p:cNvSpPr>
            <a:spLocks noGrp="1"/>
          </p:cNvSpPr>
          <p:nvPr>
            <p:ph type="sldNum" sz="quarter" idx="10"/>
          </p:nvPr>
        </p:nvSpPr>
        <p:spPr/>
        <p:txBody>
          <a:bodyPr/>
          <a:lstStyle/>
          <a:p>
            <a:fld id="{615BB6ED-6BF3-474B-9A26-DA05C43F4A0C}" type="slidenum">
              <a:rPr lang="en-GB" smtClean="0"/>
              <a:pPr/>
              <a:t>4</a:t>
            </a:fld>
            <a:endParaRPr lang="en-GB" dirty="0"/>
          </a:p>
        </p:txBody>
      </p:sp>
    </p:spTree>
    <p:extLst>
      <p:ext uri="{BB962C8B-B14F-4D97-AF65-F5344CB8AC3E}">
        <p14:creationId xmlns:p14="http://schemas.microsoft.com/office/powerpoint/2010/main" val="31176757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NZ" dirty="0" smtClean="0"/>
              <a:t>So the growth</a:t>
            </a:r>
            <a:r>
              <a:rPr lang="en-NZ" baseline="0" dirty="0" smtClean="0"/>
              <a:t> came about like this, but n</a:t>
            </a:r>
            <a:r>
              <a:rPr lang="en-NZ" dirty="0" smtClean="0"/>
              <a:t>ot necessarily</a:t>
            </a:r>
            <a:r>
              <a:rPr lang="en-NZ" baseline="0" dirty="0" smtClean="0"/>
              <a:t> in this order:</a:t>
            </a:r>
            <a:endParaRPr lang="en-NZ" dirty="0" smtClean="0"/>
          </a:p>
          <a:p>
            <a:endParaRPr lang="en-NZ" dirty="0" smtClean="0"/>
          </a:p>
          <a:p>
            <a:pPr marL="171450" indent="-171450">
              <a:buFont typeface="Arial" pitchFamily="34" charset="0"/>
              <a:buChar char="•"/>
            </a:pPr>
            <a:r>
              <a:rPr lang="en-NZ" dirty="0" smtClean="0"/>
              <a:t>Why are we paying somebody else for our roofing material?</a:t>
            </a:r>
          </a:p>
          <a:p>
            <a:pPr marL="171450" indent="-171450">
              <a:buFont typeface="Arial" pitchFamily="34" charset="0"/>
              <a:buChar char="•"/>
            </a:pPr>
            <a:r>
              <a:rPr lang="en-NZ" dirty="0" smtClean="0"/>
              <a:t>Why are we paying somebody else for our precast panels?</a:t>
            </a:r>
          </a:p>
          <a:p>
            <a:pPr marL="171450" indent="-171450">
              <a:buFont typeface="Arial" pitchFamily="34" charset="0"/>
              <a:buChar char="•"/>
            </a:pPr>
            <a:r>
              <a:rPr lang="en-NZ" dirty="0" smtClean="0"/>
              <a:t>Why</a:t>
            </a:r>
            <a:r>
              <a:rPr lang="en-NZ" baseline="0" dirty="0" smtClean="0"/>
              <a:t> are we paying somebody else for our structural steel?</a:t>
            </a:r>
          </a:p>
          <a:p>
            <a:pPr marL="171450" indent="-171450">
              <a:buFont typeface="Arial" pitchFamily="34" charset="0"/>
              <a:buChar char="•"/>
            </a:pPr>
            <a:r>
              <a:rPr lang="en-NZ" baseline="0" dirty="0" smtClean="0"/>
              <a:t>Why are we paying somebody else to transport plant and materials to site?</a:t>
            </a:r>
          </a:p>
          <a:p>
            <a:pPr marL="171450" indent="-171450">
              <a:buFont typeface="Arial" pitchFamily="34" charset="0"/>
              <a:buChar char="•"/>
            </a:pPr>
            <a:r>
              <a:rPr lang="en-NZ" baseline="0" dirty="0" smtClean="0"/>
              <a:t>Why are we paying somebody else to manufacture reinforcing steel? Oh, and, while we are at it, why don’t we design our very own unique product and sell it to other companies as well?</a:t>
            </a:r>
          </a:p>
          <a:p>
            <a:pPr marL="171450" indent="-171450">
              <a:buFont typeface="Arial" pitchFamily="34" charset="0"/>
              <a:buChar char="•"/>
            </a:pPr>
            <a:r>
              <a:rPr lang="en-NZ" baseline="0" dirty="0" smtClean="0"/>
              <a:t>Why are we waiting for landowners to ask us to build on their land?</a:t>
            </a:r>
          </a:p>
          <a:p>
            <a:pPr marL="171450" indent="-171450">
              <a:buFont typeface="Arial" pitchFamily="34" charset="0"/>
              <a:buChar char="•"/>
            </a:pPr>
            <a:r>
              <a:rPr lang="en-NZ" dirty="0" smtClean="0"/>
              <a:t>Why are we…., mm, this one doesn’t quite fit the pattern, but being the second largest owner of private forestry next to </a:t>
            </a:r>
            <a:r>
              <a:rPr lang="en-NZ" dirty="0" err="1" smtClean="0"/>
              <a:t>Ngai</a:t>
            </a:r>
            <a:r>
              <a:rPr lang="en-NZ" dirty="0" smtClean="0"/>
              <a:t> </a:t>
            </a:r>
            <a:r>
              <a:rPr lang="en-NZ" dirty="0" err="1" smtClean="0"/>
              <a:t>Tahu</a:t>
            </a:r>
            <a:r>
              <a:rPr lang="en-NZ" dirty="0" smtClean="0"/>
              <a:t> in the South Island is no mean feat.</a:t>
            </a:r>
          </a:p>
          <a:p>
            <a:pPr marL="171450" indent="-171450">
              <a:buFont typeface="Arial" pitchFamily="34" charset="0"/>
              <a:buChar char="•"/>
            </a:pPr>
            <a:r>
              <a:rPr lang="en-NZ" dirty="0" smtClean="0"/>
              <a:t>Operational Support – aka corporate services, the division I belong to</a:t>
            </a:r>
          </a:p>
          <a:p>
            <a:pPr marL="171450" indent="-171450">
              <a:buFont typeface="Arial" pitchFamily="34" charset="0"/>
              <a:buChar char="•"/>
            </a:pPr>
            <a:r>
              <a:rPr lang="en-NZ" dirty="0" smtClean="0"/>
              <a:t>Oh, and, this next one doesn’t quite fit the pattern either………….</a:t>
            </a:r>
          </a:p>
        </p:txBody>
      </p:sp>
      <p:sp>
        <p:nvSpPr>
          <p:cNvPr id="4" name="Slide Number Placeholder 3"/>
          <p:cNvSpPr>
            <a:spLocks noGrp="1"/>
          </p:cNvSpPr>
          <p:nvPr>
            <p:ph type="sldNum" sz="quarter" idx="10"/>
          </p:nvPr>
        </p:nvSpPr>
        <p:spPr/>
        <p:txBody>
          <a:bodyPr/>
          <a:lstStyle/>
          <a:p>
            <a:fld id="{615BB6ED-6BF3-474B-9A26-DA05C43F4A0C}" type="slidenum">
              <a:rPr lang="en-GB" smtClean="0"/>
              <a:pPr/>
              <a:t>5</a:t>
            </a:fld>
            <a:endParaRPr lang="en-GB" dirty="0"/>
          </a:p>
        </p:txBody>
      </p:sp>
    </p:spTree>
    <p:extLst>
      <p:ext uri="{BB962C8B-B14F-4D97-AF65-F5344CB8AC3E}">
        <p14:creationId xmlns:p14="http://schemas.microsoft.com/office/powerpoint/2010/main" val="3340786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NZ" dirty="0" smtClean="0"/>
              <a:t>Hotel St Clair – incorporating our flagship restaurant – Pier 24 led by Celebrity</a:t>
            </a:r>
            <a:r>
              <a:rPr lang="en-NZ" baseline="0" dirty="0" smtClean="0"/>
              <a:t> Chef – Michael Coughlin</a:t>
            </a:r>
          </a:p>
          <a:p>
            <a:pPr marL="0" marR="0" indent="0" algn="l" defTabSz="914400" rtl="0" eaLnBrk="1" fontAlgn="base" latinLnBrk="0" hangingPunct="1">
              <a:lnSpc>
                <a:spcPct val="100000"/>
              </a:lnSpc>
              <a:spcBef>
                <a:spcPct val="30000"/>
              </a:spcBef>
              <a:spcAft>
                <a:spcPct val="0"/>
              </a:spcAft>
              <a:buClrTx/>
              <a:buSzTx/>
              <a:buFontTx/>
              <a:buNone/>
              <a:tabLst/>
              <a:defRPr/>
            </a:pPr>
            <a:r>
              <a:rPr lang="en-NZ" dirty="0" smtClean="0"/>
              <a:t>Yes we built it, and now we own it and run it.</a:t>
            </a:r>
          </a:p>
          <a:p>
            <a:endParaRPr lang="en-NZ" dirty="0"/>
          </a:p>
        </p:txBody>
      </p:sp>
      <p:sp>
        <p:nvSpPr>
          <p:cNvPr id="4" name="Slide Number Placeholder 3"/>
          <p:cNvSpPr>
            <a:spLocks noGrp="1"/>
          </p:cNvSpPr>
          <p:nvPr>
            <p:ph type="sldNum" sz="quarter" idx="10"/>
          </p:nvPr>
        </p:nvSpPr>
        <p:spPr/>
        <p:txBody>
          <a:bodyPr/>
          <a:lstStyle/>
          <a:p>
            <a:fld id="{615BB6ED-6BF3-474B-9A26-DA05C43F4A0C}" type="slidenum">
              <a:rPr lang="en-GB" smtClean="0"/>
              <a:pPr/>
              <a:t>6</a:t>
            </a:fld>
            <a:endParaRPr lang="en-GB" dirty="0"/>
          </a:p>
        </p:txBody>
      </p:sp>
    </p:spTree>
    <p:extLst>
      <p:ext uri="{BB962C8B-B14F-4D97-AF65-F5344CB8AC3E}">
        <p14:creationId xmlns:p14="http://schemas.microsoft.com/office/powerpoint/2010/main" val="25078310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baseline="0" dirty="0" smtClean="0"/>
              <a:t>Predominantly constructing in steel and tilt slab, here are just a few of our end products.</a:t>
            </a:r>
          </a:p>
        </p:txBody>
      </p:sp>
      <p:sp>
        <p:nvSpPr>
          <p:cNvPr id="4" name="Slide Number Placeholder 3"/>
          <p:cNvSpPr>
            <a:spLocks noGrp="1"/>
          </p:cNvSpPr>
          <p:nvPr>
            <p:ph type="sldNum" sz="quarter" idx="10"/>
          </p:nvPr>
        </p:nvSpPr>
        <p:spPr/>
        <p:txBody>
          <a:bodyPr/>
          <a:lstStyle/>
          <a:p>
            <a:fld id="{615BB6ED-6BF3-474B-9A26-DA05C43F4A0C}" type="slidenum">
              <a:rPr lang="en-GB" smtClean="0"/>
              <a:pPr/>
              <a:t>7</a:t>
            </a:fld>
            <a:endParaRPr lang="en-GB" dirty="0"/>
          </a:p>
        </p:txBody>
      </p:sp>
    </p:spTree>
    <p:extLst>
      <p:ext uri="{BB962C8B-B14F-4D97-AF65-F5344CB8AC3E}">
        <p14:creationId xmlns:p14="http://schemas.microsoft.com/office/powerpoint/2010/main" val="9000295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dirty="0" smtClean="0"/>
              <a:t>And no, this is not the Invercargill Stadium which collapsed under the snow 2 years ago, we didn’t build that, this one is just fine!</a:t>
            </a:r>
            <a:endParaRPr lang="en-NZ" dirty="0"/>
          </a:p>
        </p:txBody>
      </p:sp>
      <p:sp>
        <p:nvSpPr>
          <p:cNvPr id="4" name="Slide Number Placeholder 3"/>
          <p:cNvSpPr>
            <a:spLocks noGrp="1"/>
          </p:cNvSpPr>
          <p:nvPr>
            <p:ph type="sldNum" sz="quarter" idx="10"/>
          </p:nvPr>
        </p:nvSpPr>
        <p:spPr/>
        <p:txBody>
          <a:bodyPr/>
          <a:lstStyle/>
          <a:p>
            <a:fld id="{615BB6ED-6BF3-474B-9A26-DA05C43F4A0C}" type="slidenum">
              <a:rPr lang="en-GB" smtClean="0"/>
              <a:pPr/>
              <a:t>8</a:t>
            </a:fld>
            <a:endParaRPr lang="en-GB" dirty="0"/>
          </a:p>
        </p:txBody>
      </p:sp>
    </p:spTree>
    <p:extLst>
      <p:ext uri="{BB962C8B-B14F-4D97-AF65-F5344CB8AC3E}">
        <p14:creationId xmlns:p14="http://schemas.microsoft.com/office/powerpoint/2010/main" val="1024171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indent="0">
              <a:buNone/>
            </a:pPr>
            <a:endParaRPr lang="en-NZ" dirty="0"/>
          </a:p>
        </p:txBody>
      </p:sp>
      <p:sp>
        <p:nvSpPr>
          <p:cNvPr id="4" name="Slide Number Placeholder 3"/>
          <p:cNvSpPr>
            <a:spLocks noGrp="1"/>
          </p:cNvSpPr>
          <p:nvPr>
            <p:ph type="sldNum" sz="quarter" idx="10"/>
          </p:nvPr>
        </p:nvSpPr>
        <p:spPr/>
        <p:txBody>
          <a:bodyPr/>
          <a:lstStyle/>
          <a:p>
            <a:fld id="{615BB6ED-6BF3-474B-9A26-DA05C43F4A0C}" type="slidenum">
              <a:rPr lang="en-GB" smtClean="0"/>
              <a:pPr/>
              <a:t>9</a:t>
            </a:fld>
            <a:endParaRPr lang="en-GB" dirty="0"/>
          </a:p>
        </p:txBody>
      </p:sp>
    </p:spTree>
    <p:extLst>
      <p:ext uri="{BB962C8B-B14F-4D97-AF65-F5344CB8AC3E}">
        <p14:creationId xmlns:p14="http://schemas.microsoft.com/office/powerpoint/2010/main" val="40920775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1">
              <a:lnSpc>
                <a:spcPct val="80000"/>
              </a:lnSpc>
              <a:buFont typeface="Arial" pitchFamily="34" charset="0"/>
              <a:buChar char="•"/>
            </a:pPr>
            <a:endParaRPr lang="en-NZ" dirty="0"/>
          </a:p>
        </p:txBody>
      </p:sp>
      <p:sp>
        <p:nvSpPr>
          <p:cNvPr id="4" name="Slide Number Placeholder 3"/>
          <p:cNvSpPr>
            <a:spLocks noGrp="1"/>
          </p:cNvSpPr>
          <p:nvPr>
            <p:ph type="sldNum" sz="quarter" idx="10"/>
          </p:nvPr>
        </p:nvSpPr>
        <p:spPr/>
        <p:txBody>
          <a:bodyPr/>
          <a:lstStyle/>
          <a:p>
            <a:fld id="{615BB6ED-6BF3-474B-9A26-DA05C43F4A0C}" type="slidenum">
              <a:rPr lang="en-GB" smtClean="0"/>
              <a:pPr/>
              <a:t>10</a:t>
            </a:fld>
            <a:endParaRPr lang="en-GB" dirty="0"/>
          </a:p>
        </p:txBody>
      </p:sp>
    </p:spTree>
    <p:extLst>
      <p:ext uri="{BB962C8B-B14F-4D97-AF65-F5344CB8AC3E}">
        <p14:creationId xmlns:p14="http://schemas.microsoft.com/office/powerpoint/2010/main" val="35991231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endParaRPr lang="en-NZ" dirty="0"/>
          </a:p>
        </p:txBody>
      </p:sp>
      <p:sp>
        <p:nvSpPr>
          <p:cNvPr id="4" name="Slide Number Placeholder 3"/>
          <p:cNvSpPr>
            <a:spLocks noGrp="1"/>
          </p:cNvSpPr>
          <p:nvPr>
            <p:ph type="sldNum" sz="quarter" idx="10"/>
          </p:nvPr>
        </p:nvSpPr>
        <p:spPr/>
        <p:txBody>
          <a:bodyPr/>
          <a:lstStyle/>
          <a:p>
            <a:fld id="{615BB6ED-6BF3-474B-9A26-DA05C43F4A0C}" type="slidenum">
              <a:rPr lang="en-GB" smtClean="0"/>
              <a:pPr/>
              <a:t>11</a:t>
            </a:fld>
            <a:endParaRPr lang="en-GB" dirty="0"/>
          </a:p>
        </p:txBody>
      </p:sp>
    </p:spTree>
    <p:extLst>
      <p:ext uri="{BB962C8B-B14F-4D97-AF65-F5344CB8AC3E}">
        <p14:creationId xmlns:p14="http://schemas.microsoft.com/office/powerpoint/2010/main" val="40182683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dirty="0" smtClean="0"/>
              <a:t>And you might recognise</a:t>
            </a:r>
            <a:r>
              <a:rPr lang="en-NZ" baseline="0" dirty="0" smtClean="0"/>
              <a:t> this one, we did the copper cladding for Sky City, we also did the cladding for </a:t>
            </a:r>
            <a:r>
              <a:rPr lang="en-NZ" baseline="0" dirty="0" err="1" smtClean="0"/>
              <a:t>Te</a:t>
            </a:r>
            <a:r>
              <a:rPr lang="en-NZ" baseline="0" dirty="0" smtClean="0"/>
              <a:t> Papa. Most recently here in Auckland we have completed a build for </a:t>
            </a:r>
            <a:r>
              <a:rPr lang="en-NZ" baseline="0" dirty="0" err="1" smtClean="0"/>
              <a:t>TopMaq</a:t>
            </a:r>
            <a:r>
              <a:rPr lang="en-NZ" baseline="0" dirty="0" smtClean="0"/>
              <a:t>.</a:t>
            </a:r>
            <a:endParaRPr lang="en-NZ" dirty="0"/>
          </a:p>
        </p:txBody>
      </p:sp>
      <p:sp>
        <p:nvSpPr>
          <p:cNvPr id="4" name="Slide Number Placeholder 3"/>
          <p:cNvSpPr>
            <a:spLocks noGrp="1"/>
          </p:cNvSpPr>
          <p:nvPr>
            <p:ph type="sldNum" sz="quarter" idx="10"/>
          </p:nvPr>
        </p:nvSpPr>
        <p:spPr/>
        <p:txBody>
          <a:bodyPr/>
          <a:lstStyle/>
          <a:p>
            <a:fld id="{615BB6ED-6BF3-474B-9A26-DA05C43F4A0C}" type="slidenum">
              <a:rPr lang="en-GB" smtClean="0"/>
              <a:pPr/>
              <a:t>12</a:t>
            </a:fld>
            <a:endParaRPr lang="en-GB" dirty="0"/>
          </a:p>
        </p:txBody>
      </p:sp>
    </p:spTree>
    <p:extLst>
      <p:ext uri="{BB962C8B-B14F-4D97-AF65-F5344CB8AC3E}">
        <p14:creationId xmlns:p14="http://schemas.microsoft.com/office/powerpoint/2010/main" val="23411081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US" dirty="0" smtClean="0"/>
              <a:t>Ok,</a:t>
            </a:r>
            <a:r>
              <a:rPr lang="en-US" baseline="0" dirty="0" smtClean="0"/>
              <a:t> that’s enough pretty buildings, let’s talk payroll</a:t>
            </a:r>
          </a:p>
          <a:p>
            <a:pPr>
              <a:buFont typeface="Arial" pitchFamily="34" charset="0"/>
              <a:buNone/>
            </a:pPr>
            <a:endParaRPr lang="en-US" baseline="0" dirty="0" smtClean="0"/>
          </a:p>
          <a:p>
            <a:r>
              <a:rPr lang="en-NZ" sz="1200" dirty="0" smtClean="0"/>
              <a:t>Outsourcing gave us limited access to our employee data and there were a number of flaws, frustrations and bottlenecks in our processes.</a:t>
            </a:r>
          </a:p>
          <a:p>
            <a:r>
              <a:rPr lang="en-NZ" sz="1200" dirty="0" smtClean="0"/>
              <a:t>I had come from an organisation where payroll sat within finance with a dotted</a:t>
            </a:r>
            <a:r>
              <a:rPr lang="en-NZ" sz="1200" baseline="0" dirty="0" smtClean="0"/>
              <a:t> line to HR and was astounded that a company our size did not have full control over this core function.</a:t>
            </a:r>
            <a:endParaRPr lang="en-NZ" sz="1200" dirty="0" smtClean="0"/>
          </a:p>
          <a:p>
            <a:pPr marL="0" marR="0" indent="0" algn="l" defTabSz="914400" rtl="0" eaLnBrk="1" fontAlgn="base" latinLnBrk="0" hangingPunct="1">
              <a:lnSpc>
                <a:spcPct val="100000"/>
              </a:lnSpc>
              <a:spcBef>
                <a:spcPct val="30000"/>
              </a:spcBef>
              <a:spcAft>
                <a:spcPct val="0"/>
              </a:spcAft>
              <a:buClrTx/>
              <a:buSzTx/>
              <a:buFont typeface="Arial" pitchFamily="34" charset="0"/>
              <a:buNone/>
              <a:tabLst/>
              <a:defRPr/>
            </a:pPr>
            <a:endParaRPr lang="en-NZ" dirty="0" smtClean="0"/>
          </a:p>
          <a:p>
            <a:pPr marL="0" marR="0" indent="0" algn="l" defTabSz="914400" rtl="0" eaLnBrk="1" fontAlgn="base" latinLnBrk="0" hangingPunct="1">
              <a:lnSpc>
                <a:spcPct val="100000"/>
              </a:lnSpc>
              <a:spcBef>
                <a:spcPct val="30000"/>
              </a:spcBef>
              <a:spcAft>
                <a:spcPct val="0"/>
              </a:spcAft>
              <a:buClrTx/>
              <a:buSzTx/>
              <a:buFont typeface="Arial" pitchFamily="34" charset="0"/>
              <a:buNone/>
              <a:tabLst/>
              <a:defRPr/>
            </a:pPr>
            <a:r>
              <a:rPr lang="en-NZ" dirty="0" smtClean="0"/>
              <a:t>So I foolishly</a:t>
            </a:r>
            <a:r>
              <a:rPr lang="en-NZ" baseline="0" dirty="0" smtClean="0"/>
              <a:t> put my hand up and suggested I review the whole payroll process. </a:t>
            </a:r>
            <a:r>
              <a:rPr lang="en-NZ" dirty="0" smtClean="0"/>
              <a:t>The full report was completed by the end of March 2012, and the findings presented to the Board of Directors in April 2012. The key recommendation was to bring this core business function in house and this recommendation was accepted. There was possibly a little bit of bias in my review as having previously been involved in a successful payroll implementation I was keen to do it all over again and use what I’d learned. However I could also clearly see the benefits we would gain. Besides, isn’t that how everyone else does a review? Decide your outcome first and then bolster your argument in behind?</a:t>
            </a:r>
          </a:p>
          <a:p>
            <a:pPr marL="0" marR="0" indent="0" algn="l" defTabSz="914400" rtl="0" eaLnBrk="1" fontAlgn="base" latinLnBrk="0" hangingPunct="1">
              <a:lnSpc>
                <a:spcPct val="100000"/>
              </a:lnSpc>
              <a:spcBef>
                <a:spcPct val="30000"/>
              </a:spcBef>
              <a:spcAft>
                <a:spcPct val="0"/>
              </a:spcAft>
              <a:buClrTx/>
              <a:buSzTx/>
              <a:buFont typeface="Arial" pitchFamily="34" charset="0"/>
              <a:buNone/>
              <a:tabLst/>
              <a:defRPr/>
            </a:pPr>
            <a:endParaRPr lang="en-NZ" dirty="0" smtClean="0"/>
          </a:p>
          <a:p>
            <a:pPr marL="0" marR="0" indent="0" algn="l" defTabSz="914400" rtl="0" eaLnBrk="1" fontAlgn="base" latinLnBrk="0" hangingPunct="1">
              <a:lnSpc>
                <a:spcPct val="100000"/>
              </a:lnSpc>
              <a:spcBef>
                <a:spcPct val="30000"/>
              </a:spcBef>
              <a:spcAft>
                <a:spcPct val="0"/>
              </a:spcAft>
              <a:buClrTx/>
              <a:buSzTx/>
              <a:buFont typeface="Arial" pitchFamily="34" charset="0"/>
              <a:buNone/>
              <a:tabLst/>
              <a:defRPr/>
            </a:pPr>
            <a:r>
              <a:rPr lang="en-NZ" dirty="0" smtClean="0"/>
              <a:t>Anyway, despite</a:t>
            </a:r>
            <a:r>
              <a:rPr lang="en-NZ" baseline="0" dirty="0" smtClean="0"/>
              <a:t> being known for being innovative and entrepreneurial, as a company this was a very big deal for us.</a:t>
            </a:r>
            <a:endParaRPr lang="en-NZ" dirty="0" smtClean="0"/>
          </a:p>
          <a:p>
            <a:pPr>
              <a:buFont typeface="Arial" pitchFamily="34" charset="0"/>
              <a:buNone/>
            </a:pPr>
            <a:endParaRPr lang="en-US" dirty="0" smtClean="0"/>
          </a:p>
          <a:p>
            <a:pPr>
              <a:buFont typeface="Arial" pitchFamily="34" charset="0"/>
              <a:buChar char="•"/>
            </a:pPr>
            <a:endParaRPr lang="en-NZ" dirty="0"/>
          </a:p>
        </p:txBody>
      </p:sp>
      <p:sp>
        <p:nvSpPr>
          <p:cNvPr id="4" name="Slide Number Placeholder 3"/>
          <p:cNvSpPr>
            <a:spLocks noGrp="1"/>
          </p:cNvSpPr>
          <p:nvPr>
            <p:ph type="sldNum" sz="quarter" idx="10"/>
          </p:nvPr>
        </p:nvSpPr>
        <p:spPr/>
        <p:txBody>
          <a:bodyPr/>
          <a:lstStyle/>
          <a:p>
            <a:fld id="{615BB6ED-6BF3-474B-9A26-DA05C43F4A0C}" type="slidenum">
              <a:rPr lang="en-GB" smtClean="0"/>
              <a:pPr/>
              <a:t>13</a:t>
            </a:fld>
            <a:endParaRPr lang="en-GB" dirty="0"/>
          </a:p>
        </p:txBody>
      </p:sp>
    </p:spTree>
    <p:extLst>
      <p:ext uri="{BB962C8B-B14F-4D97-AF65-F5344CB8AC3E}">
        <p14:creationId xmlns:p14="http://schemas.microsoft.com/office/powerpoint/2010/main" val="33187791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NZ" dirty="0" smtClean="0"/>
              <a:t>Ok, so personally I am pretty sick of everyone going</a:t>
            </a:r>
            <a:r>
              <a:rPr lang="en-NZ" baseline="0" dirty="0" smtClean="0"/>
              <a:t> on journeys, I prefer to think of this adventure as a laid back and relaxing road trip. Well not exactly laid back, there were a number of nights where I dreamt about data capture!</a:t>
            </a:r>
            <a:endParaRPr lang="en-NZ" dirty="0"/>
          </a:p>
        </p:txBody>
      </p:sp>
      <p:sp>
        <p:nvSpPr>
          <p:cNvPr id="4" name="Slide Number Placeholder 3"/>
          <p:cNvSpPr>
            <a:spLocks noGrp="1"/>
          </p:cNvSpPr>
          <p:nvPr>
            <p:ph type="sldNum" sz="quarter" idx="10"/>
          </p:nvPr>
        </p:nvSpPr>
        <p:spPr/>
        <p:txBody>
          <a:bodyPr/>
          <a:lstStyle/>
          <a:p>
            <a:fld id="{615BB6ED-6BF3-474B-9A26-DA05C43F4A0C}" type="slidenum">
              <a:rPr lang="en-GB" smtClean="0"/>
              <a:pPr/>
              <a:t>14</a:t>
            </a:fld>
            <a:endParaRPr lang="en-GB" dirty="0"/>
          </a:p>
        </p:txBody>
      </p:sp>
    </p:spTree>
    <p:extLst>
      <p:ext uri="{BB962C8B-B14F-4D97-AF65-F5344CB8AC3E}">
        <p14:creationId xmlns:p14="http://schemas.microsoft.com/office/powerpoint/2010/main" val="17260521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NZ" dirty="0" smtClean="0"/>
              <a:t>We</a:t>
            </a:r>
            <a:r>
              <a:rPr lang="en-NZ" baseline="0" dirty="0" smtClean="0"/>
              <a:t> underpinned everything with our over-riding KISS principle</a:t>
            </a:r>
          </a:p>
          <a:p>
            <a:pPr>
              <a:buFont typeface="Arial" pitchFamily="34" charset="0"/>
              <a:buNone/>
            </a:pPr>
            <a:endParaRPr lang="en-NZ" baseline="0" dirty="0" smtClean="0"/>
          </a:p>
          <a:p>
            <a:pPr>
              <a:buFont typeface="Arial" pitchFamily="34" charset="0"/>
              <a:buNone/>
            </a:pPr>
            <a:r>
              <a:rPr lang="en-NZ" baseline="0" dirty="0" smtClean="0"/>
              <a:t>The relationship with the outsourcer is complex. The company accountant since 1955 they would still be providing accounting services so we couldn’t just thumb our noses at them. Careful planning went into our communications and timing.</a:t>
            </a:r>
          </a:p>
          <a:p>
            <a:pPr>
              <a:buFont typeface="Arial" pitchFamily="34" charset="0"/>
              <a:buNone/>
            </a:pPr>
            <a:endParaRPr lang="en-NZ" baseline="0" dirty="0" smtClean="0"/>
          </a:p>
          <a:p>
            <a:pPr>
              <a:buFont typeface="Arial" pitchFamily="34" charset="0"/>
              <a:buNone/>
            </a:pPr>
            <a:r>
              <a:rPr lang="en-NZ" baseline="0" dirty="0" smtClean="0"/>
              <a:t>The board members demanded hard data on the proposed savings. This was projected to be in excess of $213k per annum, which as well as the fees we were charged, also included </a:t>
            </a:r>
            <a:r>
              <a:rPr lang="en-NZ" baseline="0" dirty="0" err="1" smtClean="0"/>
              <a:t>halfing</a:t>
            </a:r>
            <a:r>
              <a:rPr lang="en-NZ" baseline="0" dirty="0" smtClean="0"/>
              <a:t> our internal administration costs. I’m sure you will agree that’s not insignificant .</a:t>
            </a:r>
          </a:p>
          <a:p>
            <a:pPr>
              <a:buFont typeface="Arial" pitchFamily="34" charset="0"/>
              <a:buNone/>
            </a:pPr>
            <a:endParaRPr lang="en-NZ" dirty="0"/>
          </a:p>
        </p:txBody>
      </p:sp>
      <p:sp>
        <p:nvSpPr>
          <p:cNvPr id="4" name="Slide Number Placeholder 3"/>
          <p:cNvSpPr>
            <a:spLocks noGrp="1"/>
          </p:cNvSpPr>
          <p:nvPr>
            <p:ph type="sldNum" sz="quarter" idx="10"/>
          </p:nvPr>
        </p:nvSpPr>
        <p:spPr/>
        <p:txBody>
          <a:bodyPr/>
          <a:lstStyle/>
          <a:p>
            <a:fld id="{615BB6ED-6BF3-474B-9A26-DA05C43F4A0C}" type="slidenum">
              <a:rPr lang="en-GB" smtClean="0"/>
              <a:pPr/>
              <a:t>15</a:t>
            </a:fld>
            <a:endParaRPr lang="en-GB" dirty="0"/>
          </a:p>
        </p:txBody>
      </p:sp>
    </p:spTree>
    <p:extLst>
      <p:ext uri="{BB962C8B-B14F-4D97-AF65-F5344CB8AC3E}">
        <p14:creationId xmlns:p14="http://schemas.microsoft.com/office/powerpoint/2010/main" val="6644520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dirty="0" smtClean="0"/>
              <a:t>So we began by deciding what was important to us not only in a system, but in a partner.</a:t>
            </a:r>
          </a:p>
          <a:p>
            <a:endParaRPr lang="en-NZ" dirty="0" smtClean="0"/>
          </a:p>
          <a:p>
            <a:r>
              <a:rPr lang="en-NZ" dirty="0" smtClean="0"/>
              <a:t>Obviously the</a:t>
            </a:r>
            <a:r>
              <a:rPr lang="en-NZ" baseline="0" dirty="0" smtClean="0"/>
              <a:t> system had to be legislatively compliant, but it needed to be simple, user friendly and smart. A number of meetings were held with key stakeholders including IT and Finance and from these we identified what was to be included in the RFP.</a:t>
            </a:r>
          </a:p>
          <a:p>
            <a:endParaRPr lang="en-NZ" baseline="0" dirty="0" smtClean="0"/>
          </a:p>
          <a:p>
            <a:r>
              <a:rPr lang="en-NZ" baseline="0" dirty="0" smtClean="0"/>
              <a:t>As to the partner? It was crucial that they understood our business and our culture. Previous IT implementations had fallen down because of a lack of understanding so this was not negotiable. As it was, because of this history we were going to be up against the doubting </a:t>
            </a:r>
            <a:r>
              <a:rPr lang="en-NZ" baseline="0" dirty="0" err="1" smtClean="0"/>
              <a:t>Thomases</a:t>
            </a:r>
            <a:r>
              <a:rPr lang="en-NZ" baseline="0" dirty="0" smtClean="0"/>
              <a:t> anyway so I was determined to prove that this could be a smooth and seamless process.</a:t>
            </a:r>
            <a:endParaRPr lang="en-NZ" dirty="0"/>
          </a:p>
        </p:txBody>
      </p:sp>
      <p:sp>
        <p:nvSpPr>
          <p:cNvPr id="4" name="Slide Number Placeholder 3"/>
          <p:cNvSpPr>
            <a:spLocks noGrp="1"/>
          </p:cNvSpPr>
          <p:nvPr>
            <p:ph type="sldNum" sz="quarter" idx="10"/>
          </p:nvPr>
        </p:nvSpPr>
        <p:spPr/>
        <p:txBody>
          <a:bodyPr/>
          <a:lstStyle/>
          <a:p>
            <a:fld id="{615BB6ED-6BF3-474B-9A26-DA05C43F4A0C}" type="slidenum">
              <a:rPr lang="en-GB" smtClean="0"/>
              <a:pPr/>
              <a:t>16</a:t>
            </a:fld>
            <a:endParaRPr lang="en-GB" dirty="0"/>
          </a:p>
        </p:txBody>
      </p:sp>
    </p:spTree>
    <p:extLst>
      <p:ext uri="{BB962C8B-B14F-4D97-AF65-F5344CB8AC3E}">
        <p14:creationId xmlns:p14="http://schemas.microsoft.com/office/powerpoint/2010/main" val="26057114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dirty="0" smtClean="0"/>
              <a:t>The implementation</a:t>
            </a:r>
            <a:r>
              <a:rPr lang="en-NZ" baseline="0" dirty="0" smtClean="0"/>
              <a:t> team’s</a:t>
            </a:r>
            <a:r>
              <a:rPr lang="en-NZ" dirty="0" smtClean="0"/>
              <a:t> view of the overall process and how things fit on the timeline.</a:t>
            </a:r>
            <a:endParaRPr lang="en-NZ" dirty="0"/>
          </a:p>
        </p:txBody>
      </p:sp>
      <p:sp>
        <p:nvSpPr>
          <p:cNvPr id="4" name="Slide Number Placeholder 3"/>
          <p:cNvSpPr>
            <a:spLocks noGrp="1"/>
          </p:cNvSpPr>
          <p:nvPr>
            <p:ph type="sldNum" sz="quarter" idx="10"/>
          </p:nvPr>
        </p:nvSpPr>
        <p:spPr/>
        <p:txBody>
          <a:bodyPr/>
          <a:lstStyle/>
          <a:p>
            <a:fld id="{615BB6ED-6BF3-474B-9A26-DA05C43F4A0C}" type="slidenum">
              <a:rPr lang="en-GB" smtClean="0"/>
              <a:pPr/>
              <a:t>17</a:t>
            </a:fld>
            <a:endParaRPr lang="en-GB" dirty="0"/>
          </a:p>
        </p:txBody>
      </p:sp>
    </p:spTree>
    <p:extLst>
      <p:ext uri="{BB962C8B-B14F-4D97-AF65-F5344CB8AC3E}">
        <p14:creationId xmlns:p14="http://schemas.microsoft.com/office/powerpoint/2010/main" val="17648469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None/>
            </a:pPr>
            <a:r>
              <a:rPr lang="en-NZ" dirty="0" smtClean="0"/>
              <a:t>Leave this slide up during the panel session</a:t>
            </a:r>
          </a:p>
          <a:p>
            <a:pPr>
              <a:buFont typeface="Arial" pitchFamily="34" charset="0"/>
              <a:buNone/>
            </a:pPr>
            <a:endParaRPr lang="en-NZ" dirty="0" smtClean="0"/>
          </a:p>
        </p:txBody>
      </p:sp>
      <p:sp>
        <p:nvSpPr>
          <p:cNvPr id="4" name="Slide Number Placeholder 3"/>
          <p:cNvSpPr>
            <a:spLocks noGrp="1"/>
          </p:cNvSpPr>
          <p:nvPr>
            <p:ph type="sldNum" sz="quarter" idx="10"/>
          </p:nvPr>
        </p:nvSpPr>
        <p:spPr/>
        <p:txBody>
          <a:bodyPr/>
          <a:lstStyle/>
          <a:p>
            <a:fld id="{615BB6ED-6BF3-474B-9A26-DA05C43F4A0C}" type="slidenum">
              <a:rPr lang="en-GB" smtClean="0"/>
              <a:pPr/>
              <a:t>18</a:t>
            </a:fld>
            <a:endParaRPr lang="en-GB" dirty="0"/>
          </a:p>
        </p:txBody>
      </p:sp>
    </p:spTree>
    <p:extLst>
      <p:ext uri="{BB962C8B-B14F-4D97-AF65-F5344CB8AC3E}">
        <p14:creationId xmlns:p14="http://schemas.microsoft.com/office/powerpoint/2010/main" val="2476151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base" latinLnBrk="0" hangingPunct="1">
              <a:lnSpc>
                <a:spcPct val="100000"/>
              </a:lnSpc>
              <a:spcBef>
                <a:spcPct val="30000"/>
              </a:spcBef>
              <a:spcAft>
                <a:spcPct val="0"/>
              </a:spcAft>
              <a:buClrTx/>
              <a:buSzTx/>
              <a:buFont typeface="Arial" pitchFamily="34" charset="0"/>
              <a:buNone/>
              <a:tabLst/>
              <a:defRPr/>
            </a:pPr>
            <a:r>
              <a:rPr lang="en-NZ" sz="1200" kern="1200" dirty="0" smtClean="0">
                <a:solidFill>
                  <a:schemeClr val="tx1"/>
                </a:solidFill>
                <a:latin typeface="Arial" charset="0"/>
                <a:ea typeface="+mn-ea"/>
                <a:cs typeface="+mn-cs"/>
              </a:rPr>
              <a:t>If the project is getting larger, more complex and under-resourced, break it up. Multiple phases, prioritise, hire a temp. Expect it to be hard – it is complex and you are learning a whole new set of processes and skills, and dealing with new people. And ensure that the project sponsors and management understand this too.</a:t>
            </a:r>
          </a:p>
          <a:p>
            <a:pPr>
              <a:buFont typeface="Arial" pitchFamily="34" charset="0"/>
              <a:buNone/>
            </a:pPr>
            <a:endParaRPr lang="en-NZ" dirty="0"/>
          </a:p>
        </p:txBody>
      </p:sp>
      <p:sp>
        <p:nvSpPr>
          <p:cNvPr id="4" name="Slide Number Placeholder 3"/>
          <p:cNvSpPr>
            <a:spLocks noGrp="1"/>
          </p:cNvSpPr>
          <p:nvPr>
            <p:ph type="sldNum" sz="quarter" idx="10"/>
          </p:nvPr>
        </p:nvSpPr>
        <p:spPr/>
        <p:txBody>
          <a:bodyPr/>
          <a:lstStyle/>
          <a:p>
            <a:fld id="{615BB6ED-6BF3-474B-9A26-DA05C43F4A0C}" type="slidenum">
              <a:rPr lang="en-GB" smtClean="0"/>
              <a:pPr/>
              <a:t>19</a:t>
            </a:fld>
            <a:endParaRPr lang="en-GB" dirty="0"/>
          </a:p>
        </p:txBody>
      </p:sp>
    </p:spTree>
    <p:extLst>
      <p:ext uri="{BB962C8B-B14F-4D97-AF65-F5344CB8AC3E}">
        <p14:creationId xmlns:p14="http://schemas.microsoft.com/office/powerpoint/2010/main" val="7930142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base" latinLnBrk="0" hangingPunct="1">
              <a:lnSpc>
                <a:spcPct val="100000"/>
              </a:lnSpc>
              <a:spcBef>
                <a:spcPct val="30000"/>
              </a:spcBef>
              <a:spcAft>
                <a:spcPct val="0"/>
              </a:spcAft>
              <a:buClrTx/>
              <a:buSzTx/>
              <a:buFont typeface="Arial" pitchFamily="34" charset="0"/>
              <a:buNone/>
              <a:tabLst/>
              <a:defRPr/>
            </a:pPr>
            <a:r>
              <a:rPr lang="en-NZ" sz="1200" kern="1200" dirty="0" smtClean="0">
                <a:solidFill>
                  <a:schemeClr val="tx1"/>
                </a:solidFill>
                <a:latin typeface="Arial" charset="0"/>
                <a:ea typeface="+mn-ea"/>
                <a:cs typeface="+mn-cs"/>
              </a:rPr>
              <a:t>Timing and schedule:  Good things take time. A typical payroll migration (200 – 2000 employees) takes 4 months. Each extra feature also adds time: Self Service, HR, </a:t>
            </a:r>
            <a:r>
              <a:rPr lang="en-NZ" sz="1200" kern="1200" dirty="0" err="1" smtClean="0">
                <a:solidFill>
                  <a:schemeClr val="tx1"/>
                </a:solidFill>
                <a:latin typeface="Arial" charset="0"/>
                <a:ea typeface="+mn-ea"/>
                <a:cs typeface="+mn-cs"/>
              </a:rPr>
              <a:t>Timesheeting</a:t>
            </a:r>
            <a:r>
              <a:rPr lang="en-NZ" sz="1200" kern="1200" dirty="0" smtClean="0">
                <a:solidFill>
                  <a:schemeClr val="tx1"/>
                </a:solidFill>
                <a:latin typeface="Arial" charset="0"/>
                <a:ea typeface="+mn-ea"/>
                <a:cs typeface="+mn-cs"/>
              </a:rPr>
              <a:t> will each add another chunk of time, depending on complexity and breadth of scope.  Don’t let anyone push you towards a Go Live date you are not comfortable with. Build in gaps into the schedule for Leave and delays – it is better to have time in hand even if you don’t need it rather than vice versa.</a:t>
            </a:r>
          </a:p>
          <a:p>
            <a:pPr>
              <a:buFont typeface="Arial" pitchFamily="34" charset="0"/>
              <a:buNone/>
            </a:pPr>
            <a:endParaRPr lang="en-NZ" dirty="0"/>
          </a:p>
        </p:txBody>
      </p:sp>
      <p:sp>
        <p:nvSpPr>
          <p:cNvPr id="4" name="Slide Number Placeholder 3"/>
          <p:cNvSpPr>
            <a:spLocks noGrp="1"/>
          </p:cNvSpPr>
          <p:nvPr>
            <p:ph type="sldNum" sz="quarter" idx="10"/>
          </p:nvPr>
        </p:nvSpPr>
        <p:spPr/>
        <p:txBody>
          <a:bodyPr/>
          <a:lstStyle/>
          <a:p>
            <a:fld id="{615BB6ED-6BF3-474B-9A26-DA05C43F4A0C}" type="slidenum">
              <a:rPr lang="en-GB" smtClean="0"/>
              <a:pPr/>
              <a:t>20</a:t>
            </a:fld>
            <a:endParaRPr lang="en-GB" dirty="0"/>
          </a:p>
        </p:txBody>
      </p:sp>
    </p:spTree>
    <p:extLst>
      <p:ext uri="{BB962C8B-B14F-4D97-AF65-F5344CB8AC3E}">
        <p14:creationId xmlns:p14="http://schemas.microsoft.com/office/powerpoint/2010/main" val="18047541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NZ" sz="1200" kern="1200" dirty="0" smtClean="0">
                <a:solidFill>
                  <a:schemeClr val="tx1"/>
                </a:solidFill>
                <a:latin typeface="Arial" charset="0"/>
                <a:ea typeface="+mn-ea"/>
                <a:cs typeface="+mn-cs"/>
              </a:rPr>
              <a:t>Reporting – Critical report scoping at the start, other reports during UAT. Waiting until Parallel runs to find out that a key report is not available out of the box is too late.</a:t>
            </a:r>
          </a:p>
          <a:p>
            <a:r>
              <a:rPr lang="en-NZ" sz="1200" kern="1200" dirty="0" smtClean="0">
                <a:solidFill>
                  <a:schemeClr val="tx1"/>
                </a:solidFill>
                <a:latin typeface="Arial" charset="0"/>
                <a:ea typeface="+mn-ea"/>
                <a:cs typeface="+mn-cs"/>
              </a:rPr>
              <a:t> </a:t>
            </a:r>
          </a:p>
          <a:p>
            <a:r>
              <a:rPr lang="en-NZ" sz="1200" kern="1200" dirty="0" smtClean="0">
                <a:solidFill>
                  <a:schemeClr val="tx1"/>
                </a:solidFill>
                <a:latin typeface="Arial" charset="0"/>
                <a:ea typeface="+mn-ea"/>
                <a:cs typeface="+mn-cs"/>
              </a:rPr>
              <a:t>Data Capture – start it immediately. Ask your old vendor to assist if possible. If you see issues with getting specific field data, tell your implementation team ASAP to check how critical the availability or timing of this data is.</a:t>
            </a:r>
          </a:p>
          <a:p>
            <a:r>
              <a:rPr lang="en-NZ" sz="1200" kern="1200" dirty="0" smtClean="0">
                <a:solidFill>
                  <a:schemeClr val="tx1"/>
                </a:solidFill>
                <a:latin typeface="Arial" charset="0"/>
                <a:ea typeface="+mn-ea"/>
                <a:cs typeface="+mn-cs"/>
              </a:rPr>
              <a:t> </a:t>
            </a:r>
          </a:p>
          <a:p>
            <a:r>
              <a:rPr lang="en-NZ" sz="1200" kern="1200" dirty="0" smtClean="0">
                <a:solidFill>
                  <a:schemeClr val="tx1"/>
                </a:solidFill>
                <a:latin typeface="Arial" charset="0"/>
                <a:ea typeface="+mn-ea"/>
                <a:cs typeface="+mn-cs"/>
              </a:rPr>
              <a:t>Data maintenance – start ASAP:  Start maintaining employee records in the new system immediately after data imports are complete, this will help you get used to working in the new system.</a:t>
            </a:r>
          </a:p>
          <a:p>
            <a:endParaRPr lang="en-NZ" sz="1200" kern="1200" dirty="0" smtClean="0">
              <a:solidFill>
                <a:schemeClr val="tx1"/>
              </a:solidFill>
              <a:latin typeface="Arial" charset="0"/>
              <a:ea typeface="+mn-ea"/>
              <a:cs typeface="+mn-cs"/>
            </a:endParaRPr>
          </a:p>
          <a:p>
            <a:r>
              <a:rPr lang="en-NZ" sz="1200" kern="1200" dirty="0" smtClean="0">
                <a:solidFill>
                  <a:schemeClr val="tx1"/>
                </a:solidFill>
                <a:latin typeface="Arial" charset="0"/>
                <a:ea typeface="+mn-ea"/>
                <a:cs typeface="+mn-cs"/>
              </a:rPr>
              <a:t>Ahead</a:t>
            </a:r>
            <a:r>
              <a:rPr lang="en-NZ" sz="1200" kern="1200" baseline="0" dirty="0" smtClean="0">
                <a:solidFill>
                  <a:schemeClr val="tx1"/>
                </a:solidFill>
                <a:latin typeface="Arial" charset="0"/>
                <a:ea typeface="+mn-ea"/>
                <a:cs typeface="+mn-cs"/>
              </a:rPr>
              <a:t> of Schedule</a:t>
            </a:r>
            <a:r>
              <a:rPr lang="en-NZ" sz="1200" kern="1200" dirty="0" smtClean="0">
                <a:solidFill>
                  <a:schemeClr val="tx1"/>
                </a:solidFill>
                <a:latin typeface="Arial" charset="0"/>
                <a:ea typeface="+mn-ea"/>
                <a:cs typeface="+mn-cs"/>
              </a:rPr>
              <a:t>:</a:t>
            </a:r>
          </a:p>
          <a:p>
            <a:r>
              <a:rPr lang="en-US" sz="1200" kern="1200" dirty="0" smtClean="0">
                <a:solidFill>
                  <a:schemeClr val="tx1"/>
                </a:solidFill>
                <a:latin typeface="Arial" charset="0"/>
                <a:ea typeface="+mn-ea"/>
                <a:cs typeface="+mn-cs"/>
              </a:rPr>
              <a:t>That way</a:t>
            </a:r>
            <a:r>
              <a:rPr lang="en-US" sz="1200" kern="1200" baseline="0" dirty="0" smtClean="0">
                <a:solidFill>
                  <a:schemeClr val="tx1"/>
                </a:solidFill>
                <a:latin typeface="Arial" charset="0"/>
                <a:ea typeface="+mn-ea"/>
                <a:cs typeface="+mn-cs"/>
              </a:rPr>
              <a:t> if you finish early, you can start drinking early! Or you have time in hand for the unexpected issues </a:t>
            </a:r>
            <a:r>
              <a:rPr lang="en-US" sz="1200" kern="1200" baseline="0" dirty="0" smtClean="0">
                <a:solidFill>
                  <a:schemeClr val="tx1"/>
                </a:solidFill>
                <a:latin typeface="Arial" charset="0"/>
                <a:ea typeface="+mn-ea"/>
                <a:cs typeface="+mn-cs"/>
                <a:sym typeface="Wingdings" pitchFamily="2" charset="2"/>
              </a:rPr>
              <a:t></a:t>
            </a:r>
            <a:endParaRPr lang="en-NZ" sz="1200" kern="1200" dirty="0" smtClean="0">
              <a:solidFill>
                <a:schemeClr val="tx1"/>
              </a:solidFill>
              <a:latin typeface="Arial" charset="0"/>
              <a:ea typeface="+mn-ea"/>
              <a:cs typeface="+mn-cs"/>
            </a:endParaRPr>
          </a:p>
        </p:txBody>
      </p:sp>
      <p:sp>
        <p:nvSpPr>
          <p:cNvPr id="4" name="Slide Number Placeholder 3"/>
          <p:cNvSpPr>
            <a:spLocks noGrp="1"/>
          </p:cNvSpPr>
          <p:nvPr>
            <p:ph type="sldNum" sz="quarter" idx="10"/>
          </p:nvPr>
        </p:nvSpPr>
        <p:spPr/>
        <p:txBody>
          <a:bodyPr/>
          <a:lstStyle/>
          <a:p>
            <a:fld id="{615BB6ED-6BF3-474B-9A26-DA05C43F4A0C}" type="slidenum">
              <a:rPr lang="en-GB" smtClean="0"/>
              <a:pPr/>
              <a:t>21</a:t>
            </a:fld>
            <a:endParaRPr lang="en-GB" dirty="0"/>
          </a:p>
        </p:txBody>
      </p:sp>
    </p:spTree>
    <p:extLst>
      <p:ext uri="{BB962C8B-B14F-4D97-AF65-F5344CB8AC3E}">
        <p14:creationId xmlns:p14="http://schemas.microsoft.com/office/powerpoint/2010/main" val="387478529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NZ" sz="1200" kern="1200" dirty="0">
              <a:solidFill>
                <a:schemeClr val="tx1"/>
              </a:solidFill>
              <a:latin typeface="Arial" charset="0"/>
              <a:ea typeface="+mn-ea"/>
              <a:cs typeface="+mn-cs"/>
            </a:endParaRPr>
          </a:p>
        </p:txBody>
      </p:sp>
      <p:sp>
        <p:nvSpPr>
          <p:cNvPr id="4" name="Slide Number Placeholder 3"/>
          <p:cNvSpPr>
            <a:spLocks noGrp="1"/>
          </p:cNvSpPr>
          <p:nvPr>
            <p:ph type="sldNum" sz="quarter" idx="10"/>
          </p:nvPr>
        </p:nvSpPr>
        <p:spPr/>
        <p:txBody>
          <a:bodyPr/>
          <a:lstStyle/>
          <a:p>
            <a:fld id="{615BB6ED-6BF3-474B-9A26-DA05C43F4A0C}" type="slidenum">
              <a:rPr lang="en-GB" smtClean="0"/>
              <a:pPr/>
              <a:t>22</a:t>
            </a:fld>
            <a:endParaRPr lang="en-GB" dirty="0"/>
          </a:p>
        </p:txBody>
      </p:sp>
    </p:spTree>
    <p:extLst>
      <p:ext uri="{BB962C8B-B14F-4D97-AF65-F5344CB8AC3E}">
        <p14:creationId xmlns:p14="http://schemas.microsoft.com/office/powerpoint/2010/main" val="274763128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5123" name="Rectangle 3"/>
          <p:cNvSpPr>
            <a:spLocks noGrp="1" noChangeArrowheads="1"/>
          </p:cNvSpPr>
          <p:nvPr>
            <p:ph type="ctrTitle"/>
          </p:nvPr>
        </p:nvSpPr>
        <p:spPr>
          <a:xfrm>
            <a:off x="395288" y="549275"/>
            <a:ext cx="7524750" cy="1439863"/>
          </a:xfrm>
        </p:spPr>
        <p:txBody>
          <a:bodyPr/>
          <a:lstStyle>
            <a:lvl1pPr algn="ctr">
              <a:defRPr sz="4800">
                <a:solidFill>
                  <a:srgbClr val="1C1C1C"/>
                </a:solidFill>
              </a:defRPr>
            </a:lvl1pPr>
          </a:lstStyle>
          <a:p>
            <a:endParaRPr lang="en-US" altLang="en-US" dirty="0"/>
          </a:p>
        </p:txBody>
      </p:sp>
      <p:sp>
        <p:nvSpPr>
          <p:cNvPr id="5124" name="Rectangle 4"/>
          <p:cNvSpPr>
            <a:spLocks noGrp="1" noChangeArrowheads="1"/>
          </p:cNvSpPr>
          <p:nvPr>
            <p:ph type="subTitle" idx="1"/>
          </p:nvPr>
        </p:nvSpPr>
        <p:spPr>
          <a:xfrm>
            <a:off x="827088" y="2276475"/>
            <a:ext cx="6773862" cy="2362200"/>
          </a:xfrm>
        </p:spPr>
        <p:txBody>
          <a:bodyPr/>
          <a:lstStyle>
            <a:lvl1pPr marL="0" indent="0">
              <a:buFont typeface="Wingdings" pitchFamily="2" charset="2"/>
              <a:buNone/>
              <a:defRPr sz="3200"/>
            </a:lvl1pPr>
          </a:lstStyle>
          <a:p>
            <a:endParaRPr lang="en-US" altLang="en-US" dirty="0"/>
          </a:p>
        </p:txBody>
      </p:sp>
      <p:sp>
        <p:nvSpPr>
          <p:cNvPr id="5125" name="Rectangle 5"/>
          <p:cNvSpPr>
            <a:spLocks noGrp="1" noChangeArrowheads="1"/>
          </p:cNvSpPr>
          <p:nvPr>
            <p:ph type="dt" sz="half" idx="2"/>
          </p:nvPr>
        </p:nvSpPr>
        <p:spPr/>
        <p:txBody>
          <a:bodyPr/>
          <a:lstStyle>
            <a:lvl1pPr>
              <a:defRPr/>
            </a:lvl1pPr>
          </a:lstStyle>
          <a:p>
            <a:endParaRPr lang="en-US" altLang="en-US" dirty="0"/>
          </a:p>
        </p:txBody>
      </p:sp>
      <p:sp>
        <p:nvSpPr>
          <p:cNvPr id="5126" name="Rectangle 6"/>
          <p:cNvSpPr>
            <a:spLocks noGrp="1" noChangeArrowheads="1"/>
          </p:cNvSpPr>
          <p:nvPr>
            <p:ph type="ftr" sz="quarter" idx="3"/>
          </p:nvPr>
        </p:nvSpPr>
        <p:spPr/>
        <p:txBody>
          <a:bodyPr/>
          <a:lstStyle>
            <a:lvl1pPr>
              <a:defRPr/>
            </a:lvl1pPr>
          </a:lstStyle>
          <a:p>
            <a:endParaRPr lang="en-US" altLang="en-US" dirty="0"/>
          </a:p>
        </p:txBody>
      </p:sp>
      <p:sp>
        <p:nvSpPr>
          <p:cNvPr id="5127" name="Rectangle 7"/>
          <p:cNvSpPr>
            <a:spLocks noGrp="1" noChangeArrowheads="1"/>
          </p:cNvSpPr>
          <p:nvPr>
            <p:ph type="sldNum" sz="quarter" idx="4"/>
          </p:nvPr>
        </p:nvSpPr>
        <p:spPr/>
        <p:txBody>
          <a:bodyPr/>
          <a:lstStyle>
            <a:lvl1pPr>
              <a:defRPr/>
            </a:lvl1pPr>
          </a:lstStyle>
          <a:p>
            <a:fld id="{3A04A4D5-9AB0-46AD-88B5-32C24A500D4A}" type="slidenum">
              <a:rPr lang="en-US" altLang="en-US"/>
              <a:pPr/>
              <a:t>‹#›</a:t>
            </a:fld>
            <a:endParaRPr lang="en-US" altLang="en-US" dirty="0"/>
          </a:p>
        </p:txBody>
      </p:sp>
      <p:pic>
        <p:nvPicPr>
          <p:cNvPr id="13" name="Picture 12" descr="CSI.jpg"/>
          <p:cNvPicPr>
            <a:picLocks noChangeAspect="1"/>
          </p:cNvPicPr>
          <p:nvPr userDrawn="1"/>
        </p:nvPicPr>
        <p:blipFill>
          <a:blip r:embed="rId2" cstate="print"/>
          <a:stretch>
            <a:fillRect/>
          </a:stretch>
        </p:blipFill>
        <p:spPr>
          <a:xfrm>
            <a:off x="6429388" y="357166"/>
            <a:ext cx="2350008" cy="606552"/>
          </a:xfrm>
          <a:prstGeom prst="rect">
            <a:avLst/>
          </a:prstGeom>
        </p:spPr>
      </p:pic>
      <p:pic>
        <p:nvPicPr>
          <p:cNvPr id="9" name="Picture 8"/>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395536" y="357166"/>
            <a:ext cx="2267322" cy="629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nodePh="1">
                                  <p:stCondLst>
                                    <p:cond delay="0"/>
                                  </p:stCondLst>
                                  <p:endCondLst>
                                    <p:cond evt="begin" delay="0">
                                      <p:tn val="5"/>
                                    </p:cond>
                                  </p:endCondLst>
                                  <p:childTnLst>
                                    <p:set>
                                      <p:cBhvr>
                                        <p:cTn id="6" dur="1" fill="hold">
                                          <p:stCondLst>
                                            <p:cond delay="0"/>
                                          </p:stCondLst>
                                        </p:cTn>
                                        <p:tgtEl>
                                          <p:spTgt spid="5123"/>
                                        </p:tgtEl>
                                        <p:attrNameLst>
                                          <p:attrName>style.visibility</p:attrName>
                                        </p:attrNameLst>
                                      </p:cBhvr>
                                      <p:to>
                                        <p:strVal val="visible"/>
                                      </p:to>
                                    </p:set>
                                    <p:anim calcmode="lin" valueType="num">
                                      <p:cBhvr>
                                        <p:cTn id="7" dur="1000" fill="hold"/>
                                        <p:tgtEl>
                                          <p:spTgt spid="5123"/>
                                        </p:tgtEl>
                                        <p:attrNameLst>
                                          <p:attrName>ppt_x</p:attrName>
                                        </p:attrNameLst>
                                      </p:cBhvr>
                                      <p:tavLst>
                                        <p:tav tm="0">
                                          <p:val>
                                            <p:strVal val="#ppt_x-.2"/>
                                          </p:val>
                                        </p:tav>
                                        <p:tav tm="100000">
                                          <p:val>
                                            <p:strVal val="#ppt_x"/>
                                          </p:val>
                                        </p:tav>
                                      </p:tavLst>
                                    </p:anim>
                                    <p:anim calcmode="lin" valueType="num">
                                      <p:cBhvr>
                                        <p:cTn id="8" dur="1000" fill="hold"/>
                                        <p:tgtEl>
                                          <p:spTgt spid="5123"/>
                                        </p:tgtEl>
                                        <p:attrNameLst>
                                          <p:attrName>ppt_y</p:attrName>
                                        </p:attrNameLst>
                                      </p:cBhvr>
                                      <p:tavLst>
                                        <p:tav tm="0">
                                          <p:val>
                                            <p:strVal val="#ppt_y"/>
                                          </p:val>
                                        </p:tav>
                                        <p:tav tm="100000">
                                          <p:val>
                                            <p:strVal val="#ppt_y"/>
                                          </p:val>
                                        </p:tav>
                                      </p:tavLst>
                                    </p:anim>
                                    <p:animEffect transition="in" filter="wipe(right)" prLst="gradientSize: 0.1">
                                      <p:cBhvr>
                                        <p:cTn id="9" dur="1000"/>
                                        <p:tgtEl>
                                          <p:spTgt spid="5123"/>
                                        </p:tgtEl>
                                      </p:cBhvr>
                                    </p:animEffect>
                                  </p:childTnLst>
                                </p:cTn>
                              </p:par>
                            </p:childTnLst>
                          </p:cTn>
                        </p:par>
                      </p:childTnLst>
                    </p:cTn>
                  </p:par>
                  <p:par>
                    <p:cTn id="10" fill="hold">
                      <p:stCondLst>
                        <p:cond delay="indefinite"/>
                      </p:stCondLst>
                      <p:childTnLst>
                        <p:par>
                          <p:cTn id="11" fill="hold">
                            <p:stCondLst>
                              <p:cond delay="0"/>
                            </p:stCondLst>
                            <p:childTnLst>
                              <p:par>
                                <p:cTn id="12" presetID="44" presetClass="entr" presetSubtype="0" fill="hold" grpId="0" nodeType="clickEffect" nodePh="1">
                                  <p:stCondLst>
                                    <p:cond delay="0"/>
                                  </p:stCondLst>
                                  <p:endCondLst>
                                    <p:cond evt="begin" delay="0">
                                      <p:tn val="12"/>
                                    </p:cond>
                                  </p:endCondLst>
                                  <p:childTnLst>
                                    <p:set>
                                      <p:cBhvr>
                                        <p:cTn id="13" dur="1" fill="hold">
                                          <p:stCondLst>
                                            <p:cond delay="0"/>
                                          </p:stCondLst>
                                        </p:cTn>
                                        <p:tgtEl>
                                          <p:spTgt spid="5124">
                                            <p:txEl>
                                              <p:pRg st="0" end="0"/>
                                            </p:txEl>
                                          </p:spTgt>
                                        </p:tgtEl>
                                        <p:attrNameLst>
                                          <p:attrName>style.visibility</p:attrName>
                                        </p:attrNameLst>
                                      </p:cBhvr>
                                      <p:to>
                                        <p:strVal val="visible"/>
                                      </p:to>
                                    </p:set>
                                    <p:animEffect transition="in" filter="fade">
                                      <p:cBhvr>
                                        <p:cTn id="14" dur="500"/>
                                        <p:tgtEl>
                                          <p:spTgt spid="5124">
                                            <p:txEl>
                                              <p:pRg st="0" end="0"/>
                                            </p:txEl>
                                          </p:spTgt>
                                        </p:tgtEl>
                                      </p:cBhvr>
                                    </p:animEffect>
                                    <p:anim calcmode="lin" valueType="num">
                                      <p:cBhvr>
                                        <p:cTn id="15" dur="500" fill="hold"/>
                                        <p:tgtEl>
                                          <p:spTgt spid="5124">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5124">
                                            <p:txEl>
                                              <p:pRg st="0" end="0"/>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p:bldP spid="5124" grpId="0" build="p">
        <p:tmplLst>
          <p:tmpl lvl="1">
            <p:tnLst>
              <p:par>
                <p:cTn presetID="44" presetClass="entr" presetSubtype="0" fill="hold" nodeType="clickEffect" nodePh="1">
                  <p:stCondLst>
                    <p:cond delay="0"/>
                  </p:stCondLst>
                  <p:endCondLst>
                    <p:cond delay="0"/>
                  </p:endCondLst>
                  <p:childTnLst>
                    <p:set>
                      <p:cBhvr>
                        <p:cTn dur="1" fill="hold">
                          <p:stCondLst>
                            <p:cond delay="0"/>
                          </p:stCondLst>
                        </p:cTn>
                        <p:tgtEl>
                          <p:spTgt spid="5124"/>
                        </p:tgtEl>
                        <p:attrNameLst>
                          <p:attrName>style.visibility</p:attrName>
                        </p:attrNameLst>
                      </p:cBhvr>
                      <p:to>
                        <p:strVal val="visible"/>
                      </p:to>
                    </p:set>
                    <p:animEffect transition="in" filter="fade">
                      <p:cBhvr>
                        <p:cTn dur="500"/>
                        <p:tgtEl>
                          <p:spTgt spid="5124"/>
                        </p:tgtEl>
                      </p:cBhvr>
                    </p:animEffect>
                    <p:anim calcmode="lin" valueType="num">
                      <p:cBhvr>
                        <p:cTn dur="500" fill="hold"/>
                        <p:tgtEl>
                          <p:spTgt spid="5124"/>
                        </p:tgtEl>
                        <p:attrNameLst>
                          <p:attrName>ppt_x</p:attrName>
                        </p:attrNameLst>
                      </p:cBhvr>
                      <p:tavLst>
                        <p:tav tm="0">
                          <p:val>
                            <p:strVal val="#ppt_x"/>
                          </p:val>
                        </p:tav>
                        <p:tav tm="100000">
                          <p:val>
                            <p:strVal val="#ppt_x"/>
                          </p:val>
                        </p:tav>
                      </p:tavLst>
                    </p:anim>
                    <p:anim calcmode="lin" valueType="num">
                      <p:cBhvr>
                        <p:cTn dur="500" fill="hold"/>
                        <p:tgtEl>
                          <p:spTgt spid="5124"/>
                        </p:tgtEl>
                        <p:attrNameLst>
                          <p:attrName>ppt_y</p:attrName>
                        </p:attrNameLst>
                      </p:cBhvr>
                      <p:tavLst>
                        <p:tav tm="0">
                          <p:val>
                            <p:strVal val="#ppt_y+.05"/>
                          </p:val>
                        </p:tav>
                        <p:tav tm="100000">
                          <p:val>
                            <p:strVal val="#ppt_y"/>
                          </p:val>
                        </p:tav>
                      </p:tavLst>
                    </p:anim>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dirty="0"/>
          </a:p>
        </p:txBody>
      </p:sp>
      <p:sp>
        <p:nvSpPr>
          <p:cNvPr id="5" name="Footer Placeholder 4"/>
          <p:cNvSpPr>
            <a:spLocks noGrp="1"/>
          </p:cNvSpPr>
          <p:nvPr>
            <p:ph type="ftr" sz="quarter" idx="11"/>
          </p:nvPr>
        </p:nvSpPr>
        <p:spPr/>
        <p:txBody>
          <a:bodyPr/>
          <a:lstStyle>
            <a:lvl1pPr>
              <a:defRPr/>
            </a:lvl1pPr>
          </a:lstStyle>
          <a:p>
            <a:endParaRPr lang="en-US" altLang="en-US" dirty="0"/>
          </a:p>
        </p:txBody>
      </p:sp>
      <p:sp>
        <p:nvSpPr>
          <p:cNvPr id="6" name="Slide Number Placeholder 5"/>
          <p:cNvSpPr>
            <a:spLocks noGrp="1"/>
          </p:cNvSpPr>
          <p:nvPr>
            <p:ph type="sldNum" sz="quarter" idx="12"/>
          </p:nvPr>
        </p:nvSpPr>
        <p:spPr/>
        <p:txBody>
          <a:bodyPr/>
          <a:lstStyle>
            <a:lvl1pPr>
              <a:defRPr/>
            </a:lvl1pPr>
          </a:lstStyle>
          <a:p>
            <a:fld id="{76D96E1B-A0B0-4C7E-9EE5-1B72A6A1415E}" type="slidenum">
              <a:rPr lang="en-US" altLang="en-US"/>
              <a:pPr/>
              <a:t>‹#›</a:t>
            </a:fld>
            <a:endParaRPr lang="en-US" altLang="en-US" dirty="0"/>
          </a:p>
        </p:txBody>
      </p:sp>
      <p:pic>
        <p:nvPicPr>
          <p:cNvPr id="8" name="Picture 7"/>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95536" y="357167"/>
            <a:ext cx="1800200" cy="499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ltLang="en-US" dirty="0"/>
          </a:p>
        </p:txBody>
      </p:sp>
      <p:sp>
        <p:nvSpPr>
          <p:cNvPr id="5" name="Footer Placeholder 4"/>
          <p:cNvSpPr>
            <a:spLocks noGrp="1"/>
          </p:cNvSpPr>
          <p:nvPr>
            <p:ph type="ftr" sz="quarter" idx="11"/>
          </p:nvPr>
        </p:nvSpPr>
        <p:spPr/>
        <p:txBody>
          <a:bodyPr/>
          <a:lstStyle>
            <a:lvl1pPr>
              <a:defRPr/>
            </a:lvl1pPr>
          </a:lstStyle>
          <a:p>
            <a:endParaRPr lang="en-US" altLang="en-US" dirty="0"/>
          </a:p>
        </p:txBody>
      </p:sp>
      <p:sp>
        <p:nvSpPr>
          <p:cNvPr id="6" name="Slide Number Placeholder 5"/>
          <p:cNvSpPr>
            <a:spLocks noGrp="1"/>
          </p:cNvSpPr>
          <p:nvPr>
            <p:ph type="sldNum" sz="quarter" idx="12"/>
          </p:nvPr>
        </p:nvSpPr>
        <p:spPr/>
        <p:txBody>
          <a:bodyPr/>
          <a:lstStyle>
            <a:lvl1pPr>
              <a:defRPr/>
            </a:lvl1pPr>
          </a:lstStyle>
          <a:p>
            <a:fld id="{7902A36F-9C18-42D9-96E3-F77B506F19D7}" type="slidenum">
              <a:rPr lang="en-US" altLang="en-US"/>
              <a:pPr/>
              <a:t>‹#›</a:t>
            </a:fld>
            <a:endParaRPr lang="en-US" alt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ltLang="en-US" dirty="0"/>
          </a:p>
        </p:txBody>
      </p:sp>
      <p:sp>
        <p:nvSpPr>
          <p:cNvPr id="6" name="Footer Placeholder 5"/>
          <p:cNvSpPr>
            <a:spLocks noGrp="1"/>
          </p:cNvSpPr>
          <p:nvPr>
            <p:ph type="ftr" sz="quarter" idx="11"/>
          </p:nvPr>
        </p:nvSpPr>
        <p:spPr/>
        <p:txBody>
          <a:bodyPr/>
          <a:lstStyle>
            <a:lvl1pPr>
              <a:defRPr/>
            </a:lvl1pPr>
          </a:lstStyle>
          <a:p>
            <a:endParaRPr lang="en-US" altLang="en-US" dirty="0"/>
          </a:p>
        </p:txBody>
      </p:sp>
      <p:sp>
        <p:nvSpPr>
          <p:cNvPr id="7" name="Slide Number Placeholder 6"/>
          <p:cNvSpPr>
            <a:spLocks noGrp="1"/>
          </p:cNvSpPr>
          <p:nvPr>
            <p:ph type="sldNum" sz="quarter" idx="12"/>
          </p:nvPr>
        </p:nvSpPr>
        <p:spPr/>
        <p:txBody>
          <a:bodyPr/>
          <a:lstStyle>
            <a:lvl1pPr>
              <a:defRPr/>
            </a:lvl1pPr>
          </a:lstStyle>
          <a:p>
            <a:fld id="{6A28CB95-42A3-4E1A-A88F-4070FC6F66E7}" type="slidenum">
              <a:rPr lang="en-US" altLang="en-US"/>
              <a:pPr/>
              <a:t>‹#›</a:t>
            </a:fld>
            <a:endParaRPr lang="en-US" altLang="en-US"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ltLang="en-US" dirty="0"/>
          </a:p>
        </p:txBody>
      </p:sp>
      <p:sp>
        <p:nvSpPr>
          <p:cNvPr id="8" name="Footer Placeholder 7"/>
          <p:cNvSpPr>
            <a:spLocks noGrp="1"/>
          </p:cNvSpPr>
          <p:nvPr>
            <p:ph type="ftr" sz="quarter" idx="11"/>
          </p:nvPr>
        </p:nvSpPr>
        <p:spPr/>
        <p:txBody>
          <a:bodyPr/>
          <a:lstStyle>
            <a:lvl1pPr>
              <a:defRPr/>
            </a:lvl1pPr>
          </a:lstStyle>
          <a:p>
            <a:endParaRPr lang="en-US" altLang="en-US" dirty="0"/>
          </a:p>
        </p:txBody>
      </p:sp>
      <p:sp>
        <p:nvSpPr>
          <p:cNvPr id="9" name="Slide Number Placeholder 8"/>
          <p:cNvSpPr>
            <a:spLocks noGrp="1"/>
          </p:cNvSpPr>
          <p:nvPr>
            <p:ph type="sldNum" sz="quarter" idx="12"/>
          </p:nvPr>
        </p:nvSpPr>
        <p:spPr/>
        <p:txBody>
          <a:bodyPr/>
          <a:lstStyle>
            <a:lvl1pPr>
              <a:defRPr/>
            </a:lvl1pPr>
          </a:lstStyle>
          <a:p>
            <a:fld id="{2B5CDCBB-7BE0-4DE1-AA37-90C19968F495}" type="slidenum">
              <a:rPr lang="en-US" altLang="en-US"/>
              <a:pPr/>
              <a:t>‹#›</a:t>
            </a:fld>
            <a:endParaRPr lang="en-US" alt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ltLang="en-US" dirty="0"/>
          </a:p>
        </p:txBody>
      </p:sp>
      <p:sp>
        <p:nvSpPr>
          <p:cNvPr id="4" name="Footer Placeholder 3"/>
          <p:cNvSpPr>
            <a:spLocks noGrp="1"/>
          </p:cNvSpPr>
          <p:nvPr>
            <p:ph type="ftr" sz="quarter" idx="11"/>
          </p:nvPr>
        </p:nvSpPr>
        <p:spPr/>
        <p:txBody>
          <a:bodyPr/>
          <a:lstStyle>
            <a:lvl1pPr>
              <a:defRPr/>
            </a:lvl1pPr>
          </a:lstStyle>
          <a:p>
            <a:endParaRPr lang="en-US" altLang="en-US" dirty="0"/>
          </a:p>
        </p:txBody>
      </p:sp>
      <p:sp>
        <p:nvSpPr>
          <p:cNvPr id="5" name="Slide Number Placeholder 4"/>
          <p:cNvSpPr>
            <a:spLocks noGrp="1"/>
          </p:cNvSpPr>
          <p:nvPr>
            <p:ph type="sldNum" sz="quarter" idx="12"/>
          </p:nvPr>
        </p:nvSpPr>
        <p:spPr/>
        <p:txBody>
          <a:bodyPr/>
          <a:lstStyle>
            <a:lvl1pPr>
              <a:defRPr/>
            </a:lvl1pPr>
          </a:lstStyle>
          <a:p>
            <a:fld id="{BCBA576F-DF87-45C4-958B-923A6D6F8B40}" type="slidenum">
              <a:rPr lang="en-US" altLang="en-US"/>
              <a:pPr/>
              <a:t>‹#›</a:t>
            </a:fld>
            <a:endParaRPr lang="en-US" alt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en-US" dirty="0"/>
          </a:p>
        </p:txBody>
      </p:sp>
      <p:sp>
        <p:nvSpPr>
          <p:cNvPr id="3" name="Footer Placeholder 2"/>
          <p:cNvSpPr>
            <a:spLocks noGrp="1"/>
          </p:cNvSpPr>
          <p:nvPr>
            <p:ph type="ftr" sz="quarter" idx="11"/>
          </p:nvPr>
        </p:nvSpPr>
        <p:spPr/>
        <p:txBody>
          <a:bodyPr/>
          <a:lstStyle>
            <a:lvl1pPr>
              <a:defRPr/>
            </a:lvl1pPr>
          </a:lstStyle>
          <a:p>
            <a:endParaRPr lang="en-US" altLang="en-US" dirty="0"/>
          </a:p>
        </p:txBody>
      </p:sp>
      <p:sp>
        <p:nvSpPr>
          <p:cNvPr id="4" name="Slide Number Placeholder 3"/>
          <p:cNvSpPr>
            <a:spLocks noGrp="1"/>
          </p:cNvSpPr>
          <p:nvPr>
            <p:ph type="sldNum" sz="quarter" idx="12"/>
          </p:nvPr>
        </p:nvSpPr>
        <p:spPr/>
        <p:txBody>
          <a:bodyPr/>
          <a:lstStyle>
            <a:lvl1pPr>
              <a:defRPr/>
            </a:lvl1pPr>
          </a:lstStyle>
          <a:p>
            <a:fld id="{BAEFBDF8-0646-4F89-B38B-B03449C93052}" type="slidenum">
              <a:rPr lang="en-US" altLang="en-US"/>
              <a:pPr/>
              <a:t>‹#›</a:t>
            </a:fld>
            <a:endParaRPr lang="en-US" altLang="en-US" dirty="0"/>
          </a:p>
        </p:txBody>
      </p:sp>
      <p:pic>
        <p:nvPicPr>
          <p:cNvPr id="6" name="Picture 5"/>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95536" y="357167"/>
            <a:ext cx="1944216" cy="5398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dirty="0"/>
          </a:p>
        </p:txBody>
      </p:sp>
      <p:sp>
        <p:nvSpPr>
          <p:cNvPr id="6" name="Footer Placeholder 5"/>
          <p:cNvSpPr>
            <a:spLocks noGrp="1"/>
          </p:cNvSpPr>
          <p:nvPr>
            <p:ph type="ftr" sz="quarter" idx="11"/>
          </p:nvPr>
        </p:nvSpPr>
        <p:spPr/>
        <p:txBody>
          <a:bodyPr/>
          <a:lstStyle>
            <a:lvl1pPr>
              <a:defRPr/>
            </a:lvl1pPr>
          </a:lstStyle>
          <a:p>
            <a:endParaRPr lang="en-US" altLang="en-US" dirty="0"/>
          </a:p>
        </p:txBody>
      </p:sp>
      <p:sp>
        <p:nvSpPr>
          <p:cNvPr id="7" name="Slide Number Placeholder 6"/>
          <p:cNvSpPr>
            <a:spLocks noGrp="1"/>
          </p:cNvSpPr>
          <p:nvPr>
            <p:ph type="sldNum" sz="quarter" idx="12"/>
          </p:nvPr>
        </p:nvSpPr>
        <p:spPr/>
        <p:txBody>
          <a:bodyPr/>
          <a:lstStyle>
            <a:lvl1pPr>
              <a:defRPr/>
            </a:lvl1pPr>
          </a:lstStyle>
          <a:p>
            <a:fld id="{E9EE57FC-2784-4845-99C4-2AFC6FF8CB48}" type="slidenum">
              <a:rPr lang="en-US" altLang="en-US"/>
              <a:pPr/>
              <a:t>‹#›</a:t>
            </a:fld>
            <a:endParaRPr lang="en-US" altLang="en-US" dirty="0"/>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ltLang="en-US" dirty="0"/>
          </a:p>
        </p:txBody>
      </p:sp>
      <p:sp>
        <p:nvSpPr>
          <p:cNvPr id="6" name="Footer Placeholder 5"/>
          <p:cNvSpPr>
            <a:spLocks noGrp="1"/>
          </p:cNvSpPr>
          <p:nvPr>
            <p:ph type="ftr" sz="quarter" idx="11"/>
          </p:nvPr>
        </p:nvSpPr>
        <p:spPr/>
        <p:txBody>
          <a:bodyPr/>
          <a:lstStyle>
            <a:lvl1pPr>
              <a:defRPr/>
            </a:lvl1pPr>
          </a:lstStyle>
          <a:p>
            <a:endParaRPr lang="en-US" altLang="en-US" dirty="0"/>
          </a:p>
        </p:txBody>
      </p:sp>
      <p:sp>
        <p:nvSpPr>
          <p:cNvPr id="7" name="Slide Number Placeholder 6"/>
          <p:cNvSpPr>
            <a:spLocks noGrp="1"/>
          </p:cNvSpPr>
          <p:nvPr>
            <p:ph type="sldNum" sz="quarter" idx="12"/>
          </p:nvPr>
        </p:nvSpPr>
        <p:spPr/>
        <p:txBody>
          <a:bodyPr/>
          <a:lstStyle>
            <a:lvl1pPr>
              <a:defRPr/>
            </a:lvl1pPr>
          </a:lstStyle>
          <a:p>
            <a:fld id="{1B1433EB-535C-4A70-B443-564EE7367B3F}" type="slidenum">
              <a:rPr lang="en-US" altLang="en-US"/>
              <a:pPr/>
              <a:t>‹#›</a:t>
            </a:fld>
            <a:endParaRPr lang="en-US" altLang="en-US" dirty="0"/>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dirty="0"/>
          </a:p>
        </p:txBody>
      </p:sp>
      <p:sp>
        <p:nvSpPr>
          <p:cNvPr id="5" name="Footer Placeholder 4"/>
          <p:cNvSpPr>
            <a:spLocks noGrp="1"/>
          </p:cNvSpPr>
          <p:nvPr>
            <p:ph type="ftr" sz="quarter" idx="11"/>
          </p:nvPr>
        </p:nvSpPr>
        <p:spPr/>
        <p:txBody>
          <a:bodyPr/>
          <a:lstStyle>
            <a:lvl1pPr>
              <a:defRPr/>
            </a:lvl1pPr>
          </a:lstStyle>
          <a:p>
            <a:endParaRPr lang="en-US" altLang="en-US" dirty="0"/>
          </a:p>
        </p:txBody>
      </p:sp>
      <p:sp>
        <p:nvSpPr>
          <p:cNvPr id="6" name="Slide Number Placeholder 5"/>
          <p:cNvSpPr>
            <a:spLocks noGrp="1"/>
          </p:cNvSpPr>
          <p:nvPr>
            <p:ph type="sldNum" sz="quarter" idx="12"/>
          </p:nvPr>
        </p:nvSpPr>
        <p:spPr/>
        <p:txBody>
          <a:bodyPr/>
          <a:lstStyle>
            <a:lvl1pPr>
              <a:defRPr/>
            </a:lvl1pPr>
          </a:lstStyle>
          <a:p>
            <a:fld id="{FCF3C100-D671-4271-8D7A-C939E398D7D3}" type="slidenum">
              <a:rPr lang="en-US" altLang="en-US"/>
              <a:pPr/>
              <a:t>‹#›</a:t>
            </a:fld>
            <a:endParaRPr lang="en-US" alt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2238"/>
            <a:ext cx="2057400" cy="60086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22238"/>
            <a:ext cx="6019800" cy="60086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ltLang="en-US" dirty="0"/>
          </a:p>
        </p:txBody>
      </p:sp>
      <p:sp>
        <p:nvSpPr>
          <p:cNvPr id="5" name="Footer Placeholder 4"/>
          <p:cNvSpPr>
            <a:spLocks noGrp="1"/>
          </p:cNvSpPr>
          <p:nvPr>
            <p:ph type="ftr" sz="quarter" idx="11"/>
          </p:nvPr>
        </p:nvSpPr>
        <p:spPr/>
        <p:txBody>
          <a:bodyPr/>
          <a:lstStyle>
            <a:lvl1pPr>
              <a:defRPr/>
            </a:lvl1pPr>
          </a:lstStyle>
          <a:p>
            <a:endParaRPr lang="en-US" altLang="en-US" dirty="0"/>
          </a:p>
        </p:txBody>
      </p:sp>
      <p:sp>
        <p:nvSpPr>
          <p:cNvPr id="6" name="Slide Number Placeholder 5"/>
          <p:cNvSpPr>
            <a:spLocks noGrp="1"/>
          </p:cNvSpPr>
          <p:nvPr>
            <p:ph type="sldNum" sz="quarter" idx="12"/>
          </p:nvPr>
        </p:nvSpPr>
        <p:spPr/>
        <p:txBody>
          <a:bodyPr/>
          <a:lstStyle>
            <a:lvl1pPr>
              <a:defRPr/>
            </a:lvl1pPr>
          </a:lstStyle>
          <a:p>
            <a:fld id="{092A0221-1942-4EBA-8F16-3E127B8E354B}" type="slidenum">
              <a:rPr lang="en-US" altLang="en-US"/>
              <a:pPr/>
              <a:t>‹#›</a:t>
            </a:fld>
            <a:endParaRPr lang="en-US" altLang="en-US" dirty="0"/>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7543800" cy="1295400"/>
          </a:xfrm>
        </p:spPr>
        <p:txBody>
          <a:bodyPr/>
          <a:lstStyle/>
          <a:p>
            <a:r>
              <a:rPr lang="en-US" dirty="0" smtClean="0"/>
              <a:t>Click to edit Master title style</a:t>
            </a:r>
            <a:endParaRPr lang="en-US" dirty="0"/>
          </a:p>
        </p:txBody>
      </p:sp>
      <p:sp>
        <p:nvSpPr>
          <p:cNvPr id="3" name="Text Placeholder 2"/>
          <p:cNvSpPr>
            <a:spLocks noGrp="1"/>
          </p:cNvSpPr>
          <p:nvPr>
            <p:ph type="body" sz="half" idx="1"/>
          </p:nvPr>
        </p:nvSpPr>
        <p:spPr>
          <a:xfrm>
            <a:off x="457200" y="1719263"/>
            <a:ext cx="4038600" cy="4411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719263"/>
            <a:ext cx="4038600" cy="4411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248400"/>
            <a:ext cx="2133600" cy="457200"/>
          </a:xfrm>
        </p:spPr>
        <p:txBody>
          <a:bodyPr/>
          <a:lstStyle>
            <a:lvl1pPr>
              <a:defRPr/>
            </a:lvl1pPr>
          </a:lstStyle>
          <a:p>
            <a:endParaRPr lang="en-US" altLang="en-US" dirty="0"/>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endParaRPr lang="en-US" altLang="en-US" dirty="0"/>
          </a:p>
        </p:txBody>
      </p:sp>
      <p:sp>
        <p:nvSpPr>
          <p:cNvPr id="7" name="Slide Number Placeholder 6"/>
          <p:cNvSpPr>
            <a:spLocks noGrp="1"/>
          </p:cNvSpPr>
          <p:nvPr>
            <p:ph type="sldNum" sz="quarter" idx="12"/>
          </p:nvPr>
        </p:nvSpPr>
        <p:spPr>
          <a:xfrm>
            <a:off x="6553200" y="6248400"/>
            <a:ext cx="2133600" cy="457200"/>
          </a:xfrm>
        </p:spPr>
        <p:txBody>
          <a:bodyPr/>
          <a:lstStyle>
            <a:lvl1pPr>
              <a:defRPr/>
            </a:lvl1pPr>
          </a:lstStyle>
          <a:p>
            <a:fld id="{1F8DE4BC-0B7D-40E8-8A77-256F53DC74F0}" type="slidenum">
              <a:rPr lang="en-US" altLang="en-US"/>
              <a:pPr/>
              <a:t>‹#›</a:t>
            </a:fld>
            <a:endParaRPr lang="en-US" altLang="en-US" dirty="0"/>
          </a:p>
        </p:txBody>
      </p:sp>
      <p:pic>
        <p:nvPicPr>
          <p:cNvPr id="9" name="Picture 8"/>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95536" y="188640"/>
            <a:ext cx="2267322" cy="629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NZ"/>
          </a:p>
        </p:txBody>
      </p:sp>
      <p:sp>
        <p:nvSpPr>
          <p:cNvPr id="3" name="Date Placeholder 2"/>
          <p:cNvSpPr>
            <a:spLocks noGrp="1"/>
          </p:cNvSpPr>
          <p:nvPr>
            <p:ph type="dt" sz="half" idx="10"/>
          </p:nvPr>
        </p:nvSpPr>
        <p:spPr/>
        <p:txBody>
          <a:bodyPr/>
          <a:lstStyle/>
          <a:p>
            <a:endParaRPr lang="en-US" altLang="en-US" dirty="0"/>
          </a:p>
        </p:txBody>
      </p:sp>
      <p:sp>
        <p:nvSpPr>
          <p:cNvPr id="4" name="Footer Placeholder 3"/>
          <p:cNvSpPr>
            <a:spLocks noGrp="1"/>
          </p:cNvSpPr>
          <p:nvPr>
            <p:ph type="ftr" sz="quarter" idx="11"/>
          </p:nvPr>
        </p:nvSpPr>
        <p:spPr/>
        <p:txBody>
          <a:bodyPr/>
          <a:lstStyle/>
          <a:p>
            <a:endParaRPr lang="en-US" altLang="en-US" dirty="0"/>
          </a:p>
        </p:txBody>
      </p:sp>
      <p:sp>
        <p:nvSpPr>
          <p:cNvPr id="5" name="Slide Number Placeholder 4"/>
          <p:cNvSpPr>
            <a:spLocks noGrp="1"/>
          </p:cNvSpPr>
          <p:nvPr>
            <p:ph type="sldNum" sz="quarter" idx="12"/>
          </p:nvPr>
        </p:nvSpPr>
        <p:spPr/>
        <p:txBody>
          <a:bodyPr/>
          <a:lstStyle/>
          <a:p>
            <a:fld id="{E1F10495-CAA4-4561-B460-A2ECE71A210B}" type="slidenum">
              <a:rPr lang="en-US" altLang="en-US" smtClean="0"/>
              <a:pPr/>
              <a:t>‹#›</a:t>
            </a:fld>
            <a:endParaRPr lang="en-US" altLang="en-US" dirty="0"/>
          </a:p>
        </p:txBody>
      </p:sp>
      <p:pic>
        <p:nvPicPr>
          <p:cNvPr id="6" name="Picture 5"/>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95536" y="404664"/>
            <a:ext cx="1800200" cy="432048"/>
          </a:xfrm>
          <a:prstGeom prst="rect">
            <a:avLst/>
          </a:prstGeom>
          <a:noFill/>
          <a:ln>
            <a:noFill/>
          </a:ln>
        </p:spPr>
      </p:pic>
    </p:spTree>
    <p:extLst>
      <p:ext uri="{BB962C8B-B14F-4D97-AF65-F5344CB8AC3E}">
        <p14:creationId xmlns:p14="http://schemas.microsoft.com/office/powerpoint/2010/main" val="2789462101"/>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2"/>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0" y="122238"/>
            <a:ext cx="7543800" cy="12954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en-US" altLang="en-US" dirty="0" smtClean="0"/>
              <a:t>Click to edit Master title style</a:t>
            </a:r>
          </a:p>
        </p:txBody>
      </p:sp>
      <p:sp>
        <p:nvSpPr>
          <p:cNvPr id="4099" name="Rectangle 3"/>
          <p:cNvSpPr>
            <a:spLocks noGrp="1" noChangeArrowheads="1"/>
          </p:cNvSpPr>
          <p:nvPr>
            <p:ph type="body" idx="1"/>
          </p:nvPr>
        </p:nvSpPr>
        <p:spPr bwMode="auto">
          <a:xfrm>
            <a:off x="457200" y="1719263"/>
            <a:ext cx="8229600" cy="441166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en-US" dirty="0" smtClean="0"/>
              <a:t>Click to edit Master text styles</a:t>
            </a:r>
          </a:p>
          <a:p>
            <a:pPr lvl="1"/>
            <a:r>
              <a:rPr lang="en-US" altLang="en-US" dirty="0" smtClean="0"/>
              <a:t>Second level</a:t>
            </a:r>
          </a:p>
          <a:p>
            <a:pPr lvl="2"/>
            <a:r>
              <a:rPr lang="en-US" altLang="en-US" dirty="0" smtClean="0"/>
              <a:t>Third level</a:t>
            </a:r>
          </a:p>
          <a:p>
            <a:pPr lvl="3"/>
            <a:r>
              <a:rPr lang="en-US" altLang="en-US" dirty="0" smtClean="0"/>
              <a:t>Fourth level</a:t>
            </a:r>
          </a:p>
          <a:p>
            <a:pPr lvl="4"/>
            <a:r>
              <a:rPr lang="en-US" altLang="en-US" dirty="0" smtClean="0"/>
              <a:t>Fifth level</a:t>
            </a:r>
          </a:p>
        </p:txBody>
      </p:sp>
      <p:sp>
        <p:nvSpPr>
          <p:cNvPr id="4100" name="Rectangle 4"/>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lvl1pPr>
          </a:lstStyle>
          <a:p>
            <a:endParaRPr lang="en-US" altLang="en-US" dirty="0"/>
          </a:p>
        </p:txBody>
      </p:sp>
      <p:sp>
        <p:nvSpPr>
          <p:cNvPr id="4101"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lvl1pPr>
          </a:lstStyle>
          <a:p>
            <a:endParaRPr lang="en-US" altLang="en-US" dirty="0"/>
          </a:p>
        </p:txBody>
      </p:sp>
      <p:sp>
        <p:nvSpPr>
          <p:cNvPr id="4102" name="Rectangle 6"/>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lvl1pPr>
          </a:lstStyle>
          <a:p>
            <a:fld id="{E1F10495-CAA4-4561-B460-A2ECE71A210B}" type="slidenum">
              <a:rPr lang="en-US" altLang="en-US"/>
              <a:pPr/>
              <a:t>‹#›</a:t>
            </a:fld>
            <a:endParaRPr lang="en-US" altLang="en-US" dirty="0"/>
          </a:p>
        </p:txBody>
      </p:sp>
      <p:sp>
        <p:nvSpPr>
          <p:cNvPr id="4104" name="Line 8"/>
          <p:cNvSpPr>
            <a:spLocks noChangeShapeType="1"/>
          </p:cNvSpPr>
          <p:nvPr userDrawn="1"/>
        </p:nvSpPr>
        <p:spPr bwMode="auto">
          <a:xfrm>
            <a:off x="323850" y="1484313"/>
            <a:ext cx="8589963" cy="0"/>
          </a:xfrm>
          <a:prstGeom prst="line">
            <a:avLst/>
          </a:prstGeom>
          <a:noFill/>
          <a:ln w="6350">
            <a:solidFill>
              <a:srgbClr val="000000"/>
            </a:solidFill>
            <a:round/>
            <a:headEnd/>
            <a:tailEnd/>
          </a:ln>
          <a:effectLst/>
        </p:spPr>
        <p:txBody>
          <a:bodyPr/>
          <a:lstStyle/>
          <a:p>
            <a:endParaRPr lang="en-US" dirty="0">
              <a:solidFill>
                <a:srgbClr val="000000"/>
              </a:solidFill>
            </a:endParaRPr>
          </a:p>
        </p:txBody>
      </p:sp>
      <p:pic>
        <p:nvPicPr>
          <p:cNvPr id="11" name="Picture 10" descr="CSI.jpg"/>
          <p:cNvPicPr>
            <a:picLocks noChangeAspect="1"/>
          </p:cNvPicPr>
          <p:nvPr userDrawn="1"/>
        </p:nvPicPr>
        <p:blipFill>
          <a:blip r:embed="rId15" cstate="print"/>
          <a:stretch>
            <a:fillRect/>
          </a:stretch>
        </p:blipFill>
        <p:spPr>
          <a:xfrm>
            <a:off x="6429388" y="357166"/>
            <a:ext cx="2350008" cy="606552"/>
          </a:xfrm>
          <a:prstGeom prst="rect">
            <a:avLst/>
          </a:prstGeom>
        </p:spPr>
      </p:pic>
    </p:spTree>
  </p:cSld>
  <p:clrMap bg1="dk2" tx1="lt1" bg2="dk1"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 id="2147483662" r:id="rId13"/>
  </p:sldLayoutIdLst>
  <p:transition>
    <p:fade/>
  </p:transition>
  <p:timing>
    <p:tnLst>
      <p:par>
        <p:cTn id="1" dur="indefinite" restart="never" nodeType="tmRoot"/>
      </p:par>
    </p:tnLst>
  </p:timing>
  <p:txStyles>
    <p:titleStyle>
      <a:lvl1pPr algn="l" rtl="0" fontAlgn="base">
        <a:spcBef>
          <a:spcPct val="0"/>
        </a:spcBef>
        <a:spcAft>
          <a:spcPct val="0"/>
        </a:spcAft>
        <a:defRPr sz="3900" b="1">
          <a:solidFill>
            <a:srgbClr val="1C1C1C"/>
          </a:solidFill>
          <a:latin typeface="+mj-lt"/>
          <a:ea typeface="+mj-ea"/>
          <a:cs typeface="+mj-cs"/>
        </a:defRPr>
      </a:lvl1pPr>
      <a:lvl2pPr algn="l" rtl="0" fontAlgn="base">
        <a:spcBef>
          <a:spcPct val="0"/>
        </a:spcBef>
        <a:spcAft>
          <a:spcPct val="0"/>
        </a:spcAft>
        <a:defRPr sz="3900" b="1">
          <a:solidFill>
            <a:srgbClr val="0B8D49"/>
          </a:solidFill>
          <a:latin typeface="Arial" charset="0"/>
        </a:defRPr>
      </a:lvl2pPr>
      <a:lvl3pPr algn="l" rtl="0" fontAlgn="base">
        <a:spcBef>
          <a:spcPct val="0"/>
        </a:spcBef>
        <a:spcAft>
          <a:spcPct val="0"/>
        </a:spcAft>
        <a:defRPr sz="3900" b="1">
          <a:solidFill>
            <a:srgbClr val="0B8D49"/>
          </a:solidFill>
          <a:latin typeface="Arial" charset="0"/>
        </a:defRPr>
      </a:lvl3pPr>
      <a:lvl4pPr algn="l" rtl="0" fontAlgn="base">
        <a:spcBef>
          <a:spcPct val="0"/>
        </a:spcBef>
        <a:spcAft>
          <a:spcPct val="0"/>
        </a:spcAft>
        <a:defRPr sz="3900" b="1">
          <a:solidFill>
            <a:srgbClr val="0B8D49"/>
          </a:solidFill>
          <a:latin typeface="Arial" charset="0"/>
        </a:defRPr>
      </a:lvl4pPr>
      <a:lvl5pPr algn="l" rtl="0" fontAlgn="base">
        <a:spcBef>
          <a:spcPct val="0"/>
        </a:spcBef>
        <a:spcAft>
          <a:spcPct val="0"/>
        </a:spcAft>
        <a:defRPr sz="3900" b="1">
          <a:solidFill>
            <a:srgbClr val="0B8D49"/>
          </a:solidFill>
          <a:latin typeface="Arial" charset="0"/>
        </a:defRPr>
      </a:lvl5pPr>
      <a:lvl6pPr marL="457200" algn="l" rtl="0" fontAlgn="base">
        <a:spcBef>
          <a:spcPct val="0"/>
        </a:spcBef>
        <a:spcAft>
          <a:spcPct val="0"/>
        </a:spcAft>
        <a:defRPr sz="3900" b="1">
          <a:solidFill>
            <a:srgbClr val="0B8D49"/>
          </a:solidFill>
          <a:latin typeface="Arial" charset="0"/>
        </a:defRPr>
      </a:lvl6pPr>
      <a:lvl7pPr marL="914400" algn="l" rtl="0" fontAlgn="base">
        <a:spcBef>
          <a:spcPct val="0"/>
        </a:spcBef>
        <a:spcAft>
          <a:spcPct val="0"/>
        </a:spcAft>
        <a:defRPr sz="3900" b="1">
          <a:solidFill>
            <a:srgbClr val="0B8D49"/>
          </a:solidFill>
          <a:latin typeface="Arial" charset="0"/>
        </a:defRPr>
      </a:lvl7pPr>
      <a:lvl8pPr marL="1371600" algn="l" rtl="0" fontAlgn="base">
        <a:spcBef>
          <a:spcPct val="0"/>
        </a:spcBef>
        <a:spcAft>
          <a:spcPct val="0"/>
        </a:spcAft>
        <a:defRPr sz="3900" b="1">
          <a:solidFill>
            <a:srgbClr val="0B8D49"/>
          </a:solidFill>
          <a:latin typeface="Arial" charset="0"/>
        </a:defRPr>
      </a:lvl8pPr>
      <a:lvl9pPr marL="1828800" algn="l" rtl="0" fontAlgn="base">
        <a:spcBef>
          <a:spcPct val="0"/>
        </a:spcBef>
        <a:spcAft>
          <a:spcPct val="0"/>
        </a:spcAft>
        <a:defRPr sz="3900" b="1">
          <a:solidFill>
            <a:srgbClr val="0B8D49"/>
          </a:solidFill>
          <a:latin typeface="Arial" charset="0"/>
        </a:defRPr>
      </a:lvl9pPr>
    </p:titleStyle>
    <p:bodyStyle>
      <a:lvl1pPr marL="342900" indent="-342900" algn="l" rtl="0" fontAlgn="base">
        <a:spcBef>
          <a:spcPct val="20000"/>
        </a:spcBef>
        <a:spcAft>
          <a:spcPct val="0"/>
        </a:spcAft>
        <a:buClr>
          <a:srgbClr val="FF0000"/>
        </a:buClr>
        <a:buFont typeface="Wingdings" pitchFamily="2" charset="2"/>
        <a:buChar char="§"/>
        <a:defRPr sz="3000">
          <a:solidFill>
            <a:srgbClr val="1C1C1C"/>
          </a:solidFill>
          <a:latin typeface="+mn-lt"/>
          <a:ea typeface="+mn-ea"/>
          <a:cs typeface="+mn-cs"/>
        </a:defRPr>
      </a:lvl1pPr>
      <a:lvl2pPr marL="692150" indent="-347663" algn="l" rtl="0" fontAlgn="base">
        <a:spcBef>
          <a:spcPct val="20000"/>
        </a:spcBef>
        <a:spcAft>
          <a:spcPct val="0"/>
        </a:spcAft>
        <a:buClr>
          <a:srgbClr val="FF0000"/>
        </a:buClr>
        <a:buFont typeface="Wingdings" pitchFamily="2" charset="2"/>
        <a:buChar char="§"/>
        <a:defRPr sz="2600">
          <a:solidFill>
            <a:srgbClr val="1C1C1C"/>
          </a:solidFill>
          <a:latin typeface="+mn-lt"/>
        </a:defRPr>
      </a:lvl2pPr>
      <a:lvl3pPr marL="987425" indent="-293688" algn="l" rtl="0" fontAlgn="base">
        <a:spcBef>
          <a:spcPct val="20000"/>
        </a:spcBef>
        <a:spcAft>
          <a:spcPct val="0"/>
        </a:spcAft>
        <a:buClr>
          <a:srgbClr val="FF0000"/>
        </a:buClr>
        <a:buFont typeface="Wingdings" pitchFamily="2" charset="2"/>
        <a:buChar char="§"/>
        <a:defRPr sz="2300">
          <a:solidFill>
            <a:srgbClr val="1C1C1C"/>
          </a:solidFill>
          <a:latin typeface="+mn-lt"/>
        </a:defRPr>
      </a:lvl3pPr>
      <a:lvl4pPr marL="1281113" indent="-292100" algn="l" rtl="0" fontAlgn="base">
        <a:spcBef>
          <a:spcPct val="20000"/>
        </a:spcBef>
        <a:spcAft>
          <a:spcPct val="0"/>
        </a:spcAft>
        <a:buClr>
          <a:srgbClr val="FF0000"/>
        </a:buClr>
        <a:buFont typeface="Wingdings" pitchFamily="2" charset="2"/>
        <a:buChar char="§"/>
        <a:defRPr sz="2000">
          <a:solidFill>
            <a:srgbClr val="1C1C1C"/>
          </a:solidFill>
          <a:latin typeface="+mn-lt"/>
        </a:defRPr>
      </a:lvl4pPr>
      <a:lvl5pPr marL="1598613" indent="-315913" algn="l" rtl="0" fontAlgn="base">
        <a:spcBef>
          <a:spcPct val="20000"/>
        </a:spcBef>
        <a:spcAft>
          <a:spcPct val="0"/>
        </a:spcAft>
        <a:buClr>
          <a:srgbClr val="FF0000"/>
        </a:buClr>
        <a:buFont typeface="Wingdings" pitchFamily="2" charset="2"/>
        <a:buChar char="§"/>
        <a:defRPr sz="2000">
          <a:solidFill>
            <a:srgbClr val="1C1C1C"/>
          </a:solidFill>
          <a:latin typeface="+mn-lt"/>
        </a:defRPr>
      </a:lvl5pPr>
      <a:lvl6pPr marL="2055813" indent="-315913" algn="l" rtl="0" fontAlgn="base">
        <a:spcBef>
          <a:spcPct val="20000"/>
        </a:spcBef>
        <a:spcAft>
          <a:spcPct val="0"/>
        </a:spcAft>
        <a:buClr>
          <a:srgbClr val="FF0000"/>
        </a:buClr>
        <a:buFont typeface="Wingdings" pitchFamily="2" charset="2"/>
        <a:buChar char="§"/>
        <a:defRPr sz="2000">
          <a:solidFill>
            <a:srgbClr val="1C1C1C"/>
          </a:solidFill>
          <a:latin typeface="+mn-lt"/>
        </a:defRPr>
      </a:lvl6pPr>
      <a:lvl7pPr marL="2513013" indent="-315913" algn="l" rtl="0" fontAlgn="base">
        <a:spcBef>
          <a:spcPct val="20000"/>
        </a:spcBef>
        <a:spcAft>
          <a:spcPct val="0"/>
        </a:spcAft>
        <a:buClr>
          <a:srgbClr val="FF0000"/>
        </a:buClr>
        <a:buFont typeface="Wingdings" pitchFamily="2" charset="2"/>
        <a:buChar char="§"/>
        <a:defRPr sz="2000">
          <a:solidFill>
            <a:srgbClr val="1C1C1C"/>
          </a:solidFill>
          <a:latin typeface="+mn-lt"/>
        </a:defRPr>
      </a:lvl7pPr>
      <a:lvl8pPr marL="2970213" indent="-315913" algn="l" rtl="0" fontAlgn="base">
        <a:spcBef>
          <a:spcPct val="20000"/>
        </a:spcBef>
        <a:spcAft>
          <a:spcPct val="0"/>
        </a:spcAft>
        <a:buClr>
          <a:srgbClr val="FF0000"/>
        </a:buClr>
        <a:buFont typeface="Wingdings" pitchFamily="2" charset="2"/>
        <a:buChar char="§"/>
        <a:defRPr sz="2000">
          <a:solidFill>
            <a:srgbClr val="1C1C1C"/>
          </a:solidFill>
          <a:latin typeface="+mn-lt"/>
        </a:defRPr>
      </a:lvl8pPr>
      <a:lvl9pPr marL="3427413" indent="-315913" algn="l" rtl="0" fontAlgn="base">
        <a:spcBef>
          <a:spcPct val="20000"/>
        </a:spcBef>
        <a:spcAft>
          <a:spcPct val="0"/>
        </a:spcAft>
        <a:buClr>
          <a:srgbClr val="FF0000"/>
        </a:buClr>
        <a:buFont typeface="Wingdings" pitchFamily="2" charset="2"/>
        <a:buChar char="§"/>
        <a:defRPr sz="2000">
          <a:solidFill>
            <a:srgbClr val="1C1C1C"/>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6.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08175" y="981075"/>
            <a:ext cx="4868863" cy="4868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26" name="Rectangle 2"/>
          <p:cNvSpPr>
            <a:spLocks noGrp="1" noChangeArrowheads="1"/>
          </p:cNvSpPr>
          <p:nvPr>
            <p:ph type="subTitle" idx="1"/>
          </p:nvPr>
        </p:nvSpPr>
        <p:spPr>
          <a:xfrm>
            <a:off x="785786" y="2060574"/>
            <a:ext cx="7124727" cy="3797318"/>
          </a:xfrm>
        </p:spPr>
        <p:txBody>
          <a:bodyPr/>
          <a:lstStyle/>
          <a:p>
            <a:endParaRPr lang="en-NZ" sz="4400" dirty="0"/>
          </a:p>
          <a:p>
            <a:pPr algn="ctr"/>
            <a:r>
              <a:rPr lang="en-NZ" sz="6000" dirty="0" smtClean="0"/>
              <a:t>From Whoa to Go</a:t>
            </a:r>
          </a:p>
          <a:p>
            <a:pPr algn="ctr"/>
            <a:r>
              <a:rPr lang="en-NZ" sz="3600" dirty="0" smtClean="0"/>
              <a:t>Migrating Employees to </a:t>
            </a:r>
            <a:r>
              <a:rPr lang="en-NZ" sz="3600" dirty="0"/>
              <a:t>a </a:t>
            </a:r>
            <a:r>
              <a:rPr lang="en-NZ" sz="3600" dirty="0" smtClean="0"/>
              <a:t>New Payroll System </a:t>
            </a:r>
            <a:endParaRPr lang="en-NZ" sz="3600" dirty="0"/>
          </a:p>
          <a:p>
            <a:endParaRPr lang="en-NZ" sz="1100" dirty="0" smtClean="0"/>
          </a:p>
          <a:p>
            <a:endParaRPr lang="en-NZ" sz="1100" dirty="0"/>
          </a:p>
          <a:p>
            <a:endParaRPr lang="en-NZ" sz="1100" dirty="0" smtClean="0"/>
          </a:p>
          <a:p>
            <a:endParaRPr lang="en-NZ" sz="1100" dirty="0"/>
          </a:p>
          <a:p>
            <a:endParaRPr lang="en-NZ" sz="1100" dirty="0" smtClean="0"/>
          </a:p>
          <a:p>
            <a:endParaRPr lang="en-NZ" sz="1100" dirty="0"/>
          </a:p>
          <a:p>
            <a:endParaRPr lang="en-NZ" sz="1100" dirty="0" smtClean="0"/>
          </a:p>
          <a:p>
            <a:r>
              <a:rPr lang="en-NZ" sz="1100" b="1" dirty="0" smtClean="0"/>
              <a:t>NZPPA </a:t>
            </a:r>
            <a:r>
              <a:rPr lang="en-NZ" sz="1100" b="1" dirty="0"/>
              <a:t>Annual Conference </a:t>
            </a:r>
            <a:r>
              <a:rPr lang="en-NZ" sz="1100" b="1" dirty="0" smtClean="0"/>
              <a:t>September 2013</a:t>
            </a:r>
            <a:endParaRPr lang="en-US" altLang="en-AU" sz="1100" b="1" dirty="0" smtClean="0"/>
          </a:p>
          <a:p>
            <a:pPr algn="ctr"/>
            <a:endParaRPr lang="en-US" altLang="en-AU" sz="4200" dirty="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3.61111E-6 -1.13116E-6 L 0.27725 -0.42817 " pathEditMode="relative" rAng="0" ptsTypes="AA">
                                      <p:cBhvr>
                                        <p:cTn id="6" dur="2000" fill="hold"/>
                                        <p:tgtEl>
                                          <p:spTgt spid="3"/>
                                        </p:tgtEl>
                                        <p:attrNameLst>
                                          <p:attrName>ppt_x</p:attrName>
                                          <p:attrName>ppt_y</p:attrName>
                                        </p:attrNameLst>
                                      </p:cBhvr>
                                      <p:rCtr x="1385400" y="-2142000"/>
                                    </p:animMotion>
                                  </p:childTnLst>
                                </p:cTn>
                              </p:par>
                              <p:par>
                                <p:cTn id="7" presetID="53" presetClass="exit" presetSubtype="32" fill="hold" nodeType="withEffect">
                                  <p:stCondLst>
                                    <p:cond delay="0"/>
                                  </p:stCondLst>
                                  <p:childTnLst>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fltVal val="0"/>
                                          </p:val>
                                        </p:tav>
                                      </p:tavLst>
                                    </p:anim>
                                    <p:animEffect transition="out" filter="fade">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NZ" sz="3200" dirty="0" smtClean="0">
                <a:latin typeface="+mn-lt"/>
                <a:ea typeface="Tahoma" panose="020B0604030504040204" pitchFamily="34" charset="0"/>
                <a:cs typeface="Tahoma" panose="020B0604030504040204" pitchFamily="34" charset="0"/>
              </a:rPr>
              <a:t>Contents</a:t>
            </a:r>
            <a:endParaRPr lang="en-NZ" sz="3200" dirty="0">
              <a:latin typeface="+mn-lt"/>
              <a:ea typeface="Tahoma" panose="020B0604030504040204" pitchFamily="34" charset="0"/>
              <a:cs typeface="Tahoma" panose="020B0604030504040204" pitchFamily="34" charset="0"/>
            </a:endParaRPr>
          </a:p>
        </p:txBody>
      </p:sp>
      <p:sp>
        <p:nvSpPr>
          <p:cNvPr id="3" name="Content Placeholder 2"/>
          <p:cNvSpPr>
            <a:spLocks noGrp="1"/>
          </p:cNvSpPr>
          <p:nvPr>
            <p:ph sz="half" idx="1"/>
          </p:nvPr>
        </p:nvSpPr>
        <p:spPr>
          <a:xfrm>
            <a:off x="457200" y="1719263"/>
            <a:ext cx="7571184" cy="4411662"/>
          </a:xfrm>
        </p:spPr>
        <p:txBody>
          <a:bodyPr/>
          <a:lstStyle/>
          <a:p>
            <a:pPr>
              <a:lnSpc>
                <a:spcPct val="150000"/>
              </a:lnSpc>
            </a:pPr>
            <a:r>
              <a:rPr lang="en-NZ" sz="2000" dirty="0" smtClean="0"/>
              <a:t>Who is Calder Stewart?</a:t>
            </a:r>
          </a:p>
          <a:p>
            <a:pPr>
              <a:lnSpc>
                <a:spcPct val="150000"/>
              </a:lnSpc>
            </a:pPr>
            <a:r>
              <a:rPr lang="en-US" sz="2000" dirty="0" smtClean="0"/>
              <a:t>Why change existing payroll?</a:t>
            </a:r>
            <a:endParaRPr lang="en-NZ" sz="2000" dirty="0" smtClean="0"/>
          </a:p>
          <a:p>
            <a:pPr>
              <a:lnSpc>
                <a:spcPct val="150000"/>
              </a:lnSpc>
            </a:pPr>
            <a:r>
              <a:rPr lang="en-NZ" sz="2000" dirty="0"/>
              <a:t>Overview of implementation </a:t>
            </a:r>
            <a:r>
              <a:rPr lang="en-NZ" sz="2000" dirty="0" smtClean="0"/>
              <a:t>process</a:t>
            </a:r>
            <a:endParaRPr lang="en-NZ" sz="2000" dirty="0"/>
          </a:p>
          <a:p>
            <a:pPr>
              <a:lnSpc>
                <a:spcPct val="150000"/>
              </a:lnSpc>
            </a:pPr>
            <a:r>
              <a:rPr lang="en-NZ" sz="2000" dirty="0" smtClean="0"/>
              <a:t>Things to consider</a:t>
            </a:r>
            <a:endParaRPr lang="en-NZ" sz="2000" dirty="0"/>
          </a:p>
          <a:p>
            <a:pPr>
              <a:lnSpc>
                <a:spcPct val="150000"/>
              </a:lnSpc>
            </a:pPr>
            <a:r>
              <a:rPr lang="en-NZ" sz="2000" dirty="0"/>
              <a:t>Tips and </a:t>
            </a:r>
            <a:r>
              <a:rPr lang="en-NZ" sz="2000" dirty="0" smtClean="0"/>
              <a:t>Tricks</a:t>
            </a:r>
            <a:endParaRPr lang="en-NZ" sz="2000" dirty="0"/>
          </a:p>
          <a:p>
            <a:pPr marL="0" indent="0">
              <a:buNone/>
            </a:pPr>
            <a:endParaRPr lang="en-NZ"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9592" y="188640"/>
            <a:ext cx="2439399" cy="677292"/>
          </a:xfrm>
          <a:prstGeom prst="rect">
            <a:avLst/>
          </a:prstGeom>
        </p:spPr>
      </p:pic>
    </p:spTree>
    <p:extLst>
      <p:ext uri="{BB962C8B-B14F-4D97-AF65-F5344CB8AC3E}">
        <p14:creationId xmlns:p14="http://schemas.microsoft.com/office/powerpoint/2010/main" val="1389252801"/>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6498" name="Rectangle 2"/>
          <p:cNvSpPr>
            <a:spLocks noGrp="1" noChangeArrowheads="1"/>
          </p:cNvSpPr>
          <p:nvPr>
            <p:ph type="title"/>
          </p:nvPr>
        </p:nvSpPr>
        <p:spPr/>
        <p:txBody>
          <a:bodyPr/>
          <a:lstStyle/>
          <a:p>
            <a:pPr algn="ctr"/>
            <a:r>
              <a:rPr lang="en-NZ" sz="3200" dirty="0" smtClean="0"/>
              <a:t>Who Is Calder Stewart?</a:t>
            </a:r>
            <a:endParaRPr lang="en-NZ" sz="3200" dirty="0"/>
          </a:p>
        </p:txBody>
      </p:sp>
      <p:grpSp>
        <p:nvGrpSpPr>
          <p:cNvPr id="8" name="Group 6"/>
          <p:cNvGrpSpPr>
            <a:grpSpLocks/>
          </p:cNvGrpSpPr>
          <p:nvPr/>
        </p:nvGrpSpPr>
        <p:grpSpPr bwMode="auto">
          <a:xfrm>
            <a:off x="383539" y="2453709"/>
            <a:ext cx="2592388" cy="3220033"/>
            <a:chOff x="323527" y="3717032"/>
            <a:chExt cx="2592288" cy="3220062"/>
          </a:xfrm>
          <a:solidFill>
            <a:srgbClr val="FF0000"/>
          </a:solidFill>
        </p:grpSpPr>
        <p:sp>
          <p:nvSpPr>
            <p:cNvPr id="9" name="Round Diagonal Corner Rectangle 8"/>
            <p:cNvSpPr/>
            <p:nvPr/>
          </p:nvSpPr>
          <p:spPr>
            <a:xfrm>
              <a:off x="323527" y="3717032"/>
              <a:ext cx="2592288" cy="2808312"/>
            </a:xfrm>
            <a:prstGeom prst="round2DiagRect">
              <a:avLst/>
            </a:prstGeom>
            <a:grpFill/>
            <a:ln w="38100" cap="flat" cmpd="sng" algn="ctr">
              <a:solidFill>
                <a:sysClr val="window" lastClr="FFFFFF"/>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NZ"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0" name="TextBox 8"/>
            <p:cNvSpPr txBox="1">
              <a:spLocks noChangeArrowheads="1"/>
            </p:cNvSpPr>
            <p:nvPr/>
          </p:nvSpPr>
          <p:spPr bwMode="auto">
            <a:xfrm>
              <a:off x="323527" y="4105525"/>
              <a:ext cx="2592288" cy="283156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smtClean="0">
                  <a:ln>
                    <a:noFill/>
                  </a:ln>
                  <a:solidFill>
                    <a:srgbClr val="000000"/>
                  </a:solidFill>
                  <a:effectLst/>
                  <a:uLnTx/>
                  <a:uFillTx/>
                  <a:latin typeface="+mn-lt"/>
                  <a:cs typeface="Arial" charset="0"/>
                </a:rPr>
                <a:t>Founded in 1955 - family owned company</a:t>
              </a:r>
            </a:p>
            <a:p>
              <a:pPr marL="0" marR="0" lvl="0" indent="0" algn="ctr" defTabSz="914400" eaLnBrk="1" fontAlgn="auto" latinLnBrk="0" hangingPunct="1">
                <a:lnSpc>
                  <a:spcPct val="100000"/>
                </a:lnSpc>
                <a:spcBef>
                  <a:spcPts val="0"/>
                </a:spcBef>
                <a:spcAft>
                  <a:spcPts val="0"/>
                </a:spcAft>
                <a:buClrTx/>
                <a:buSzTx/>
                <a:buFont typeface="Wingdings" pitchFamily="2" charset="2"/>
                <a:buChar char="§"/>
                <a:tabLst/>
                <a:defRPr/>
              </a:pPr>
              <a:endParaRPr kumimoji="0" lang="en-US" sz="2000" b="0" i="0" u="none" strike="noStrike" kern="0" cap="none" spc="0" normalizeH="0" baseline="0" noProof="0" dirty="0" smtClean="0">
                <a:ln>
                  <a:noFill/>
                </a:ln>
                <a:solidFill>
                  <a:srgbClr val="000000"/>
                </a:solidFill>
                <a:effectLst/>
                <a:uLnTx/>
                <a:uFillTx/>
                <a:latin typeface="+mn-lt"/>
                <a:cs typeface="Arial"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smtClean="0">
                  <a:ln>
                    <a:noFill/>
                  </a:ln>
                  <a:solidFill>
                    <a:srgbClr val="000000"/>
                  </a:solidFill>
                  <a:effectLst/>
                  <a:uLnTx/>
                  <a:uFillTx/>
                  <a:latin typeface="+mn-lt"/>
                  <a:cs typeface="Arial" charset="0"/>
                </a:rPr>
                <a:t>Commercial and industrial construction specialists</a:t>
              </a:r>
              <a:endParaRPr kumimoji="0" lang="en-NZ" sz="2000" b="0" i="0" u="none" strike="noStrike" kern="0" cap="none" spc="0" normalizeH="0" baseline="0" noProof="0" dirty="0" smtClean="0">
                <a:ln>
                  <a:noFill/>
                </a:ln>
                <a:solidFill>
                  <a:srgbClr val="000000"/>
                </a:solidFill>
                <a:effectLst/>
                <a:uLnTx/>
                <a:uFillTx/>
                <a:latin typeface="+mn-lt"/>
                <a:cs typeface="Arial"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NZ" sz="1800" b="0" i="0" u="none" strike="noStrike" kern="0" cap="none" spc="0" normalizeH="0" baseline="0" noProof="0" dirty="0" smtClean="0">
                <a:ln>
                  <a:noFill/>
                </a:ln>
                <a:solidFill>
                  <a:sysClr val="windowText" lastClr="000000"/>
                </a:solidFill>
                <a:effectLst/>
                <a:uLnTx/>
                <a:uFillTx/>
                <a:latin typeface="Calibri" pitchFamily="34" charset="0"/>
                <a:cs typeface="Arial" charset="0"/>
              </a:endParaRPr>
            </a:p>
          </p:txBody>
        </p:sp>
      </p:grpSp>
      <p:grpSp>
        <p:nvGrpSpPr>
          <p:cNvPr id="14" name="Group 9"/>
          <p:cNvGrpSpPr>
            <a:grpSpLocks/>
          </p:cNvGrpSpPr>
          <p:nvPr/>
        </p:nvGrpSpPr>
        <p:grpSpPr bwMode="auto">
          <a:xfrm>
            <a:off x="3239770" y="2453708"/>
            <a:ext cx="2590800" cy="3220034"/>
            <a:chOff x="3275855" y="3717030"/>
            <a:chExt cx="2592288" cy="2808312"/>
          </a:xfrm>
          <a:solidFill>
            <a:srgbClr val="FF0000"/>
          </a:solidFill>
        </p:grpSpPr>
        <p:sp>
          <p:nvSpPr>
            <p:cNvPr id="15" name="Round Diagonal Corner Rectangle 14"/>
            <p:cNvSpPr/>
            <p:nvPr/>
          </p:nvSpPr>
          <p:spPr>
            <a:xfrm>
              <a:off x="3275855" y="3717030"/>
              <a:ext cx="2592288" cy="2808312"/>
            </a:xfrm>
            <a:prstGeom prst="round2DiagRect">
              <a:avLst/>
            </a:prstGeom>
            <a:grpFill/>
            <a:ln w="38100" cap="flat" cmpd="sng" algn="ctr">
              <a:solidFill>
                <a:sysClr val="window" lastClr="FFFFFF"/>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NZ"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16" name="TextBox 11"/>
            <p:cNvSpPr txBox="1">
              <a:spLocks noChangeArrowheads="1"/>
            </p:cNvSpPr>
            <p:nvPr/>
          </p:nvSpPr>
          <p:spPr bwMode="auto">
            <a:xfrm>
              <a:off x="3275855" y="4207799"/>
              <a:ext cx="2592288" cy="163121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smtClean="0">
                  <a:ln>
                    <a:noFill/>
                  </a:ln>
                  <a:solidFill>
                    <a:srgbClr val="000000"/>
                  </a:solidFill>
                  <a:effectLst/>
                  <a:uLnTx/>
                  <a:uFillTx/>
                  <a:latin typeface="+mn-lt"/>
                  <a:cs typeface="Arial" charset="0"/>
                </a:rPr>
                <a:t>Head Office Milton</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smtClean="0">
                  <a:ln>
                    <a:noFill/>
                  </a:ln>
                  <a:solidFill>
                    <a:srgbClr val="000000"/>
                  </a:solidFill>
                  <a:effectLst/>
                  <a:uLnTx/>
                  <a:uFillTx/>
                  <a:latin typeface="+mn-lt"/>
                  <a:cs typeface="Arial" charset="0"/>
                </a:rPr>
                <a:t>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smtClean="0">
                  <a:ln>
                    <a:noFill/>
                  </a:ln>
                  <a:solidFill>
                    <a:srgbClr val="000000"/>
                  </a:solidFill>
                  <a:effectLst/>
                  <a:uLnTx/>
                  <a:uFillTx/>
                  <a:latin typeface="+mn-lt"/>
                  <a:cs typeface="Arial" charset="0"/>
                </a:rPr>
                <a:t>Operate South Island</a:t>
              </a: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smtClean="0">
                <a:ln>
                  <a:noFill/>
                </a:ln>
                <a:solidFill>
                  <a:srgbClr val="000000"/>
                </a:solidFill>
                <a:effectLst/>
                <a:uLnTx/>
                <a:uFillTx/>
                <a:latin typeface="+mn-lt"/>
                <a:cs typeface="Arial" charset="0"/>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smtClean="0">
                  <a:ln>
                    <a:noFill/>
                  </a:ln>
                  <a:solidFill>
                    <a:srgbClr val="000000"/>
                  </a:solidFill>
                  <a:effectLst/>
                  <a:uLnTx/>
                  <a:uFillTx/>
                  <a:latin typeface="+mn-lt"/>
                  <a:cs typeface="Arial" charset="0"/>
                </a:rPr>
                <a:t>360 Staff</a:t>
              </a:r>
            </a:p>
          </p:txBody>
        </p:sp>
      </p:grpSp>
      <p:grpSp>
        <p:nvGrpSpPr>
          <p:cNvPr id="20" name="Group 12"/>
          <p:cNvGrpSpPr>
            <a:grpSpLocks/>
          </p:cNvGrpSpPr>
          <p:nvPr/>
        </p:nvGrpSpPr>
        <p:grpSpPr bwMode="auto">
          <a:xfrm>
            <a:off x="6094413" y="2453707"/>
            <a:ext cx="2592387" cy="3220035"/>
            <a:chOff x="6228184" y="3717032"/>
            <a:chExt cx="2592288" cy="2808312"/>
          </a:xfrm>
          <a:solidFill>
            <a:srgbClr val="FF0000"/>
          </a:solidFill>
        </p:grpSpPr>
        <p:sp>
          <p:nvSpPr>
            <p:cNvPr id="21" name="Round Diagonal Corner Rectangle 20"/>
            <p:cNvSpPr/>
            <p:nvPr/>
          </p:nvSpPr>
          <p:spPr>
            <a:xfrm>
              <a:off x="6228184" y="3717032"/>
              <a:ext cx="2592288" cy="2808312"/>
            </a:xfrm>
            <a:prstGeom prst="round2DiagRect">
              <a:avLst/>
            </a:prstGeom>
            <a:grpFill/>
            <a:ln w="38100" cap="flat" cmpd="sng" algn="ctr">
              <a:solidFill>
                <a:sysClr val="window" lastClr="FFFFFF"/>
              </a:solidFill>
              <a:prstDash val="solid"/>
            </a:ln>
            <a:effectLst>
              <a:outerShdw blurRad="40000" dist="20000" dir="5400000" rotWithShape="0">
                <a:srgbClr val="000000">
                  <a:alpha val="38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NZ" sz="180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22" name="TextBox 21"/>
            <p:cNvSpPr txBox="1"/>
            <p:nvPr/>
          </p:nvSpPr>
          <p:spPr>
            <a:xfrm>
              <a:off x="6228184" y="4350450"/>
              <a:ext cx="2592288" cy="2041543"/>
            </a:xfrm>
            <a:prstGeom prst="rect">
              <a:avLst/>
            </a:prstGeom>
            <a:grpFill/>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mn-lt"/>
                  <a:cs typeface="+mn-cs"/>
                </a:rPr>
                <a:t>Company</a:t>
              </a: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0000"/>
                </a:solidFill>
                <a:effectLst/>
                <a:uLnTx/>
                <a:uFillTx/>
                <a:latin typeface="+mn-lt"/>
                <a:cs typeface="+mn-cs"/>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000000"/>
                  </a:solidFill>
                  <a:effectLst/>
                  <a:uLnTx/>
                  <a:uFillTx/>
                  <a:latin typeface="+mn-lt"/>
                  <a:cs typeface="+mn-cs"/>
                </a:rPr>
                <a:t> Service Divisions</a:t>
              </a:r>
            </a:p>
            <a:p>
              <a:pPr marL="0" marR="0" lvl="0" indent="-171450" algn="ctr" defTabSz="914400" eaLnBrk="1" fontAlgn="auto" latinLnBrk="0" hangingPunct="1">
                <a:lnSpc>
                  <a:spcPct val="100000"/>
                </a:lnSpc>
                <a:spcBef>
                  <a:spcPts val="0"/>
                </a:spcBef>
                <a:spcAft>
                  <a:spcPts val="0"/>
                </a:spcAft>
                <a:buClrTx/>
                <a:buSzTx/>
                <a:buFont typeface="Wingdings" pitchFamily="2" charset="2"/>
                <a:buChar char="§"/>
                <a:tabLst/>
                <a:defRPr/>
              </a:pPr>
              <a:endParaRPr kumimoji="0" lang="en-US" sz="2000" b="0" i="0" u="none" strike="noStrike" kern="0" cap="none" spc="0" normalizeH="0" baseline="0" noProof="0" dirty="0">
                <a:ln>
                  <a:noFill/>
                </a:ln>
                <a:solidFill>
                  <a:sysClr val="window" lastClr="FFFFFF"/>
                </a:solidFill>
                <a:effectLst/>
                <a:uLnTx/>
                <a:uFillTx/>
                <a:latin typeface="Calibri"/>
                <a:cs typeface="+mn-cs"/>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NZ" sz="1200" b="0" i="0" u="none" strike="noStrike" kern="0" cap="none" spc="0" normalizeH="0" baseline="0" noProof="0" dirty="0">
                <a:ln>
                  <a:noFill/>
                </a:ln>
                <a:solidFill>
                  <a:sysClr val="window" lastClr="FFFFFF"/>
                </a:solidFill>
                <a:effectLst/>
                <a:uLnTx/>
                <a:uFillTx/>
                <a:latin typeface="Calibri"/>
                <a:cs typeface="+mn-cs"/>
              </a:endParaRPr>
            </a:p>
            <a:p>
              <a:pPr marL="285750" marR="0" lvl="0" indent="-285750" algn="ctr" defTabSz="914400" eaLnBrk="1" fontAlgn="auto" latinLnBrk="0" hangingPunct="1">
                <a:lnSpc>
                  <a:spcPct val="100000"/>
                </a:lnSpc>
                <a:spcBef>
                  <a:spcPts val="0"/>
                </a:spcBef>
                <a:spcAft>
                  <a:spcPts val="0"/>
                </a:spcAft>
                <a:buClrTx/>
                <a:buSzTx/>
                <a:buFont typeface="Arial" pitchFamily="34" charset="0"/>
                <a:buChar char="•"/>
                <a:tabLst/>
                <a:defRPr/>
              </a:pPr>
              <a:endParaRPr kumimoji="0" lang="en-NZ" sz="1200" b="0" i="0" u="none" strike="noStrike" kern="0" cap="none" spc="0" normalizeH="0" baseline="0" noProof="0" dirty="0">
                <a:ln>
                  <a:noFill/>
                </a:ln>
                <a:solidFill>
                  <a:sysClr val="window" lastClr="FFFFFF"/>
                </a:solidFill>
                <a:effectLst/>
                <a:uLnTx/>
                <a:uFillTx/>
                <a:latin typeface="Calibri"/>
                <a:cs typeface="+mn-cs"/>
              </a:endParaRP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NZ" sz="1800" b="0" i="0" u="none" strike="noStrike" kern="0" cap="none" spc="0" normalizeH="0" baseline="0" noProof="0" dirty="0">
                <a:ln>
                  <a:noFill/>
                </a:ln>
                <a:solidFill>
                  <a:sysClr val="windowText" lastClr="000000"/>
                </a:solidFill>
                <a:effectLst/>
                <a:uLnTx/>
                <a:uFillTx/>
                <a:latin typeface="Calibri"/>
                <a:cs typeface="+mn-cs"/>
              </a:endParaRPr>
            </a:p>
          </p:txBody>
        </p:sp>
      </p:grpSp>
      <p:pic>
        <p:nvPicPr>
          <p:cNvPr id="12" name="Picture 1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536" y="357167"/>
            <a:ext cx="1944216" cy="5398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anim calcmode="lin" valueType="num">
                                      <p:cBhvr>
                                        <p:cTn id="8" dur="500" fill="hold"/>
                                        <p:tgtEl>
                                          <p:spTgt spid="8"/>
                                        </p:tgtEl>
                                        <p:attrNameLst>
                                          <p:attrName>ppt_x</p:attrName>
                                        </p:attrNameLst>
                                      </p:cBhvr>
                                      <p:tavLst>
                                        <p:tav tm="0">
                                          <p:val>
                                            <p:strVal val="#ppt_x"/>
                                          </p:val>
                                        </p:tav>
                                        <p:tav tm="100000">
                                          <p:val>
                                            <p:strVal val="#ppt_x"/>
                                          </p:val>
                                        </p:tav>
                                      </p:tavLst>
                                    </p:anim>
                                    <p:anim calcmode="lin" valueType="num">
                                      <p:cBhvr>
                                        <p:cTn id="9" dur="5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anim calcmode="lin" valueType="num">
                                      <p:cBhvr>
                                        <p:cTn id="14" dur="500" fill="hold"/>
                                        <p:tgtEl>
                                          <p:spTgt spid="14"/>
                                        </p:tgtEl>
                                        <p:attrNameLst>
                                          <p:attrName>ppt_x</p:attrName>
                                        </p:attrNameLst>
                                      </p:cBhvr>
                                      <p:tavLst>
                                        <p:tav tm="0">
                                          <p:val>
                                            <p:strVal val="#ppt_x"/>
                                          </p:val>
                                        </p:tav>
                                        <p:tav tm="100000">
                                          <p:val>
                                            <p:strVal val="#ppt_x"/>
                                          </p:val>
                                        </p:tav>
                                      </p:tavLst>
                                    </p:anim>
                                    <p:anim calcmode="lin" valueType="num">
                                      <p:cBhvr>
                                        <p:cTn id="15" dur="500" fill="hold"/>
                                        <p:tgtEl>
                                          <p:spTgt spid="14"/>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anim calcmode="lin" valueType="num">
                                      <p:cBhvr>
                                        <p:cTn id="20" dur="500" fill="hold"/>
                                        <p:tgtEl>
                                          <p:spTgt spid="20"/>
                                        </p:tgtEl>
                                        <p:attrNameLst>
                                          <p:attrName>ppt_x</p:attrName>
                                        </p:attrNameLst>
                                      </p:cBhvr>
                                      <p:tavLst>
                                        <p:tav tm="0">
                                          <p:val>
                                            <p:strVal val="#ppt_x"/>
                                          </p:val>
                                        </p:tav>
                                        <p:tav tm="100000">
                                          <p:val>
                                            <p:strVal val="#ppt_x"/>
                                          </p:val>
                                        </p:tav>
                                      </p:tavLst>
                                    </p:anim>
                                    <p:anim calcmode="lin" valueType="num">
                                      <p:cBhvr>
                                        <p:cTn id="21" dur="5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pPr algn="ctr"/>
            <a:r>
              <a:rPr lang="en-US" sz="3200" dirty="0"/>
              <a:t>Head Office</a:t>
            </a:r>
            <a:br>
              <a:rPr lang="en-US" sz="3200" dirty="0"/>
            </a:br>
            <a:r>
              <a:rPr lang="en-US" sz="3200" dirty="0"/>
              <a:t>Revolution Hills - Milton</a:t>
            </a:r>
            <a:endParaRPr lang="en-NZ" sz="3200" dirty="0"/>
          </a:p>
        </p:txBody>
      </p:sp>
      <p:sp>
        <p:nvSpPr>
          <p:cNvPr id="108547" name="Rectangle 3"/>
          <p:cNvSpPr>
            <a:spLocks noGrp="1" noChangeArrowheads="1"/>
          </p:cNvSpPr>
          <p:nvPr>
            <p:ph type="body" sz="half" idx="1"/>
          </p:nvPr>
        </p:nvSpPr>
        <p:spPr>
          <a:xfrm>
            <a:off x="611188" y="1341438"/>
            <a:ext cx="6985000" cy="4608512"/>
          </a:xfrm>
        </p:spPr>
        <p:txBody>
          <a:bodyPr/>
          <a:lstStyle/>
          <a:p>
            <a:pPr>
              <a:lnSpc>
                <a:spcPct val="90000"/>
              </a:lnSpc>
              <a:buFont typeface="Wingdings" pitchFamily="2" charset="2"/>
              <a:buNone/>
            </a:pPr>
            <a:endParaRPr lang="en-AU" altLang="en-AU" sz="2400" dirty="0"/>
          </a:p>
          <a:p>
            <a:pPr>
              <a:lnSpc>
                <a:spcPct val="90000"/>
              </a:lnSpc>
              <a:buNone/>
            </a:pPr>
            <a:endParaRPr lang="en-AU" altLang="en-AU" sz="2600" dirty="0"/>
          </a:p>
          <a:p>
            <a:pPr>
              <a:lnSpc>
                <a:spcPct val="90000"/>
              </a:lnSpc>
            </a:pPr>
            <a:endParaRPr lang="en-AU" altLang="en-AU" sz="2400" dirty="0"/>
          </a:p>
          <a:p>
            <a:pPr>
              <a:lnSpc>
                <a:spcPct val="90000"/>
              </a:lnSpc>
            </a:pPr>
            <a:endParaRPr lang="en-NZ" altLang="en-AU" sz="2400" dirty="0"/>
          </a:p>
          <a:p>
            <a:pPr>
              <a:lnSpc>
                <a:spcPct val="90000"/>
              </a:lnSpc>
              <a:buFont typeface="Wingdings" pitchFamily="2" charset="2"/>
              <a:buNone/>
            </a:pPr>
            <a:endParaRPr lang="en-US" sz="2400" dirty="0"/>
          </a:p>
          <a:p>
            <a:pPr>
              <a:lnSpc>
                <a:spcPct val="90000"/>
              </a:lnSpc>
              <a:buFont typeface="Wingdings" pitchFamily="2" charset="2"/>
              <a:buNone/>
            </a:pPr>
            <a:endParaRPr lang="en-NZ" sz="2400" dirty="0"/>
          </a:p>
        </p:txBody>
      </p:sp>
      <p:pic>
        <p:nvPicPr>
          <p:cNvPr id="1027" name="Picture 3" descr="V:\Construction\Milton\RMB_2010_RevHills\rev_1_SOG-18-3582-00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6519" y="1772816"/>
            <a:ext cx="7077075" cy="47117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duotone>
              <a:schemeClr val="bg2">
                <a:shade val="45000"/>
                <a:satMod val="135000"/>
              </a:schemeClr>
              <a:prstClr val="white"/>
            </a:duotone>
            <a:extLst/>
          </a:blip>
          <a:stretch>
            <a:fillRect/>
          </a:stretch>
        </p:blipFill>
        <p:spPr>
          <a:xfrm>
            <a:off x="5790964" y="4185084"/>
            <a:ext cx="1656184" cy="2484276"/>
          </a:xfrm>
          <a:prstGeom prst="rect">
            <a:avLst/>
          </a:prstGeom>
        </p:spPr>
      </p:pic>
      <p:pic>
        <p:nvPicPr>
          <p:cNvPr id="15" name="Picture 14"/>
          <p:cNvPicPr>
            <a:picLocks noChangeAspect="1"/>
          </p:cNvPicPr>
          <p:nvPr/>
        </p:nvPicPr>
        <p:blipFill>
          <a:blip r:embed="rId4" cstate="print">
            <a:duotone>
              <a:schemeClr val="bg2">
                <a:shade val="45000"/>
                <a:satMod val="135000"/>
              </a:schemeClr>
              <a:prstClr val="white"/>
            </a:duotone>
            <a:extLst/>
          </a:blip>
          <a:stretch>
            <a:fillRect/>
          </a:stretch>
        </p:blipFill>
        <p:spPr>
          <a:xfrm>
            <a:off x="6804248" y="3818148"/>
            <a:ext cx="1948813" cy="2923220"/>
          </a:xfrm>
          <a:prstGeom prst="rect">
            <a:avLst/>
          </a:prstGeom>
        </p:spPr>
      </p:pic>
      <p:pic>
        <p:nvPicPr>
          <p:cNvPr id="10" name="Picture 9"/>
          <p:cNvPicPr>
            <a:picLocks noChangeAspect="1"/>
          </p:cNvPicPr>
          <p:nvPr/>
        </p:nvPicPr>
        <p:blipFill>
          <a:blip r:embed="rId5" cstate="print">
            <a:duotone>
              <a:schemeClr val="bg2">
                <a:shade val="45000"/>
                <a:satMod val="135000"/>
              </a:schemeClr>
              <a:prstClr val="white"/>
            </a:duotone>
            <a:extLst>
              <a:ext uri="{BEBA8EAE-BF5A-486C-A8C5-ECC9F3942E4B}">
                <a14:imgProps xmlns:a14="http://schemas.microsoft.com/office/drawing/2010/main">
                  <a14:imgLayer r:embed="rId6">
                    <a14:imgEffect>
                      <a14:saturation sat="0"/>
                    </a14:imgEffect>
                  </a14:imgLayer>
                </a14:imgProps>
              </a:ext>
            </a:extLst>
          </a:blip>
          <a:stretch>
            <a:fillRect/>
          </a:stretch>
        </p:blipFill>
        <p:spPr>
          <a:xfrm>
            <a:off x="7669584" y="4077072"/>
            <a:ext cx="1510928" cy="2266392"/>
          </a:xfrm>
          <a:prstGeom prst="rect">
            <a:avLst/>
          </a:prstGeom>
        </p:spPr>
      </p:pic>
      <p:grpSp>
        <p:nvGrpSpPr>
          <p:cNvPr id="4103" name="Group 4"/>
          <p:cNvGrpSpPr>
            <a:grpSpLocks/>
          </p:cNvGrpSpPr>
          <p:nvPr/>
        </p:nvGrpSpPr>
        <p:grpSpPr bwMode="auto">
          <a:xfrm>
            <a:off x="0" y="5886450"/>
            <a:ext cx="9144000" cy="1143000"/>
            <a:chOff x="0" y="5886400"/>
            <a:chExt cx="9144000" cy="1143000"/>
          </a:xfrm>
        </p:grpSpPr>
        <p:sp>
          <p:nvSpPr>
            <p:cNvPr id="7" name="Rectangle 6"/>
            <p:cNvSpPr/>
            <p:nvPr/>
          </p:nvSpPr>
          <p:spPr>
            <a:xfrm>
              <a:off x="0" y="6092775"/>
              <a:ext cx="9144000" cy="765175"/>
            </a:xfrm>
            <a:prstGeom prst="rect">
              <a:avLst/>
            </a:prstGeom>
            <a:gradFill flip="none" rotWithShape="1">
              <a:gsLst>
                <a:gs pos="0">
                  <a:srgbClr val="CC0000">
                    <a:shade val="30000"/>
                    <a:satMod val="115000"/>
                  </a:srgbClr>
                </a:gs>
                <a:gs pos="50000">
                  <a:srgbClr val="CC0000">
                    <a:shade val="67500"/>
                    <a:satMod val="115000"/>
                  </a:srgbClr>
                </a:gs>
                <a:gs pos="100000">
                  <a:srgbClr val="CC0000">
                    <a:shade val="100000"/>
                    <a:satMod val="115000"/>
                  </a:srgbClr>
                </a:gs>
              </a:gsLst>
              <a:lin ang="10800000" scaled="1"/>
              <a:tileRect/>
            </a:gradFill>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NZ"/>
            </a:p>
          </p:txBody>
        </p:sp>
        <p:sp>
          <p:nvSpPr>
            <p:cNvPr id="4142" name="Title 1"/>
            <p:cNvSpPr txBox="1">
              <a:spLocks/>
            </p:cNvSpPr>
            <p:nvPr/>
          </p:nvSpPr>
          <p:spPr bwMode="auto">
            <a:xfrm>
              <a:off x="158824" y="58864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3200" dirty="0">
                  <a:solidFill>
                    <a:srgbClr val="000000"/>
                  </a:solidFill>
                </a:rPr>
                <a:t>Company Structure</a:t>
              </a:r>
            </a:p>
          </p:txBody>
        </p:sp>
      </p:grpSp>
      <p:sp>
        <p:nvSpPr>
          <p:cNvPr id="4140" name="Rectangle 11"/>
          <p:cNvSpPr>
            <a:spLocks noChangeArrowheads="1"/>
          </p:cNvSpPr>
          <p:nvPr/>
        </p:nvSpPr>
        <p:spPr bwMode="auto">
          <a:xfrm>
            <a:off x="0" y="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eaLnBrk="0" hangingPunct="0"/>
            <a:endParaRPr lang="en-US"/>
          </a:p>
        </p:txBody>
      </p:sp>
      <p:sp>
        <p:nvSpPr>
          <p:cNvPr id="2" name="TextBox 1"/>
          <p:cNvSpPr txBox="1"/>
          <p:nvPr/>
        </p:nvSpPr>
        <p:spPr>
          <a:xfrm>
            <a:off x="558084" y="1560898"/>
            <a:ext cx="8064896" cy="4955203"/>
          </a:xfrm>
          <a:prstGeom prst="rect">
            <a:avLst/>
          </a:prstGeom>
          <a:noFill/>
        </p:spPr>
        <p:txBody>
          <a:bodyPr wrap="square" rtlCol="0">
            <a:spAutoFit/>
          </a:bodyPr>
          <a:lstStyle/>
          <a:p>
            <a:r>
              <a:rPr lang="en-NZ" sz="1400" dirty="0">
                <a:solidFill>
                  <a:srgbClr val="000000"/>
                </a:solidFill>
              </a:rPr>
              <a:t>Construction - </a:t>
            </a:r>
            <a:r>
              <a:rPr lang="en-NZ" sz="1400" dirty="0" smtClean="0">
                <a:solidFill>
                  <a:srgbClr val="000000"/>
                </a:solidFill>
              </a:rPr>
              <a:t>commercial</a:t>
            </a:r>
            <a:r>
              <a:rPr lang="en-NZ" sz="1400" dirty="0">
                <a:solidFill>
                  <a:srgbClr val="000000"/>
                </a:solidFill>
              </a:rPr>
              <a:t>, industrial and farm building construction</a:t>
            </a:r>
          </a:p>
          <a:p>
            <a:endParaRPr lang="en-NZ" sz="1400" dirty="0">
              <a:solidFill>
                <a:srgbClr val="000000"/>
              </a:solidFill>
            </a:endParaRPr>
          </a:p>
          <a:p>
            <a:r>
              <a:rPr lang="en-NZ" sz="1400" dirty="0" smtClean="0">
                <a:solidFill>
                  <a:srgbClr val="000000"/>
                </a:solidFill>
              </a:rPr>
              <a:t>Roofing – manufacture of </a:t>
            </a:r>
            <a:r>
              <a:rPr lang="en-NZ" sz="1400" dirty="0">
                <a:solidFill>
                  <a:srgbClr val="000000"/>
                </a:solidFill>
              </a:rPr>
              <a:t>roofing products</a:t>
            </a:r>
          </a:p>
          <a:p>
            <a:endParaRPr lang="en-NZ" sz="1400" dirty="0" smtClean="0">
              <a:solidFill>
                <a:srgbClr val="000000"/>
              </a:solidFill>
            </a:endParaRPr>
          </a:p>
          <a:p>
            <a:r>
              <a:rPr lang="en-NZ" sz="1400" dirty="0" smtClean="0">
                <a:solidFill>
                  <a:srgbClr val="000000"/>
                </a:solidFill>
              </a:rPr>
              <a:t>Precast – manufacture of </a:t>
            </a:r>
            <a:r>
              <a:rPr lang="en-NZ" sz="1400" dirty="0">
                <a:solidFill>
                  <a:srgbClr val="000000"/>
                </a:solidFill>
              </a:rPr>
              <a:t>precast concrete panels for Construction</a:t>
            </a:r>
          </a:p>
          <a:p>
            <a:endParaRPr lang="en-NZ" sz="1400" dirty="0" smtClean="0">
              <a:solidFill>
                <a:srgbClr val="000000"/>
              </a:solidFill>
            </a:endParaRPr>
          </a:p>
          <a:p>
            <a:r>
              <a:rPr lang="en-NZ" sz="1400" dirty="0" smtClean="0">
                <a:solidFill>
                  <a:srgbClr val="000000"/>
                </a:solidFill>
              </a:rPr>
              <a:t>Steel – fabrication of </a:t>
            </a:r>
            <a:r>
              <a:rPr lang="en-NZ" sz="1400" dirty="0">
                <a:solidFill>
                  <a:srgbClr val="000000"/>
                </a:solidFill>
              </a:rPr>
              <a:t>steel for Construction</a:t>
            </a:r>
          </a:p>
          <a:p>
            <a:endParaRPr lang="en-NZ" sz="1400" dirty="0" smtClean="0">
              <a:solidFill>
                <a:srgbClr val="000000"/>
              </a:solidFill>
            </a:endParaRPr>
          </a:p>
          <a:p>
            <a:r>
              <a:rPr lang="en-NZ" sz="1400" dirty="0" smtClean="0">
                <a:solidFill>
                  <a:srgbClr val="000000"/>
                </a:solidFill>
              </a:rPr>
              <a:t>Distribution </a:t>
            </a:r>
            <a:r>
              <a:rPr lang="en-NZ" sz="1400" dirty="0">
                <a:solidFill>
                  <a:srgbClr val="000000"/>
                </a:solidFill>
              </a:rPr>
              <a:t>- </a:t>
            </a:r>
            <a:r>
              <a:rPr lang="en-NZ" sz="1400" dirty="0" smtClean="0">
                <a:solidFill>
                  <a:srgbClr val="000000"/>
                </a:solidFill>
              </a:rPr>
              <a:t>trucking </a:t>
            </a:r>
            <a:r>
              <a:rPr lang="en-NZ" sz="1400" dirty="0">
                <a:solidFill>
                  <a:srgbClr val="000000"/>
                </a:solidFill>
              </a:rPr>
              <a:t>service </a:t>
            </a:r>
            <a:r>
              <a:rPr lang="en-NZ" sz="1400" dirty="0" smtClean="0">
                <a:solidFill>
                  <a:srgbClr val="000000"/>
                </a:solidFill>
              </a:rPr>
              <a:t>from factories to building </a:t>
            </a:r>
            <a:r>
              <a:rPr lang="en-NZ" sz="1400" dirty="0">
                <a:solidFill>
                  <a:srgbClr val="000000"/>
                </a:solidFill>
              </a:rPr>
              <a:t>sites, delivering goods and equipment and logging transportation</a:t>
            </a:r>
          </a:p>
          <a:p>
            <a:endParaRPr lang="en-NZ" sz="1400" dirty="0" smtClean="0">
              <a:solidFill>
                <a:srgbClr val="000000"/>
              </a:solidFill>
            </a:endParaRPr>
          </a:p>
          <a:p>
            <a:r>
              <a:rPr lang="en-NZ" sz="1400" dirty="0" err="1" smtClean="0">
                <a:solidFill>
                  <a:srgbClr val="000000"/>
                </a:solidFill>
              </a:rPr>
              <a:t>ReoXpress</a:t>
            </a:r>
            <a:r>
              <a:rPr lang="en-NZ" sz="1400" dirty="0" smtClean="0">
                <a:solidFill>
                  <a:srgbClr val="000000"/>
                </a:solidFill>
              </a:rPr>
              <a:t> – manufacture of  </a:t>
            </a:r>
            <a:r>
              <a:rPr lang="en-NZ" sz="1400" dirty="0">
                <a:solidFill>
                  <a:srgbClr val="000000"/>
                </a:solidFill>
              </a:rPr>
              <a:t>reinforcing products for Construction and Precast </a:t>
            </a:r>
            <a:endParaRPr lang="en-NZ" sz="1400" dirty="0" smtClean="0">
              <a:solidFill>
                <a:srgbClr val="000000"/>
              </a:solidFill>
            </a:endParaRPr>
          </a:p>
          <a:p>
            <a:endParaRPr lang="en-NZ" sz="1400" dirty="0">
              <a:solidFill>
                <a:srgbClr val="000000"/>
              </a:solidFill>
            </a:endParaRPr>
          </a:p>
          <a:p>
            <a:r>
              <a:rPr lang="en-NZ" sz="1400" dirty="0" smtClean="0">
                <a:solidFill>
                  <a:srgbClr val="000000"/>
                </a:solidFill>
              </a:rPr>
              <a:t>Development </a:t>
            </a:r>
            <a:r>
              <a:rPr lang="en-NZ" sz="1400" dirty="0">
                <a:solidFill>
                  <a:srgbClr val="000000"/>
                </a:solidFill>
              </a:rPr>
              <a:t>- </a:t>
            </a:r>
            <a:r>
              <a:rPr lang="en-NZ" sz="1400" dirty="0" smtClean="0">
                <a:solidFill>
                  <a:srgbClr val="000000"/>
                </a:solidFill>
              </a:rPr>
              <a:t>property development/land banking </a:t>
            </a:r>
            <a:r>
              <a:rPr lang="en-NZ" sz="1400" dirty="0">
                <a:solidFill>
                  <a:srgbClr val="000000"/>
                </a:solidFill>
              </a:rPr>
              <a:t>– delivers Design </a:t>
            </a:r>
            <a:r>
              <a:rPr lang="en-NZ" sz="1400" dirty="0" smtClean="0">
                <a:solidFill>
                  <a:srgbClr val="000000"/>
                </a:solidFill>
              </a:rPr>
              <a:t>&amp; Build </a:t>
            </a:r>
            <a:r>
              <a:rPr lang="en-NZ" sz="1400" dirty="0">
                <a:solidFill>
                  <a:srgbClr val="000000"/>
                </a:solidFill>
              </a:rPr>
              <a:t>concepts to </a:t>
            </a:r>
            <a:r>
              <a:rPr lang="en-NZ" sz="1400" dirty="0" smtClean="0">
                <a:solidFill>
                  <a:srgbClr val="000000"/>
                </a:solidFill>
              </a:rPr>
              <a:t>clients</a:t>
            </a:r>
          </a:p>
          <a:p>
            <a:endParaRPr lang="en-NZ" sz="1400" dirty="0" smtClean="0">
              <a:solidFill>
                <a:srgbClr val="000000"/>
              </a:solidFill>
            </a:endParaRPr>
          </a:p>
          <a:p>
            <a:r>
              <a:rPr lang="en-NZ" sz="1400" dirty="0">
                <a:solidFill>
                  <a:srgbClr val="000000"/>
                </a:solidFill>
              </a:rPr>
              <a:t>Forestry - </a:t>
            </a:r>
            <a:r>
              <a:rPr lang="en-NZ" sz="1400" dirty="0" smtClean="0">
                <a:solidFill>
                  <a:srgbClr val="000000"/>
                </a:solidFill>
              </a:rPr>
              <a:t>develops </a:t>
            </a:r>
            <a:r>
              <a:rPr lang="en-NZ" sz="1400" dirty="0">
                <a:solidFill>
                  <a:srgbClr val="000000"/>
                </a:solidFill>
              </a:rPr>
              <a:t>and maintains forestry blocks</a:t>
            </a:r>
          </a:p>
          <a:p>
            <a:endParaRPr lang="en-NZ" sz="1400" dirty="0" smtClean="0">
              <a:solidFill>
                <a:srgbClr val="000000"/>
              </a:solidFill>
            </a:endParaRPr>
          </a:p>
          <a:p>
            <a:r>
              <a:rPr lang="en-NZ" sz="1400" dirty="0" smtClean="0">
                <a:solidFill>
                  <a:srgbClr val="000000"/>
                </a:solidFill>
              </a:rPr>
              <a:t>Operational </a:t>
            </a:r>
            <a:r>
              <a:rPr lang="en-NZ" sz="1400" dirty="0">
                <a:solidFill>
                  <a:srgbClr val="000000"/>
                </a:solidFill>
              </a:rPr>
              <a:t>Support - </a:t>
            </a:r>
            <a:r>
              <a:rPr lang="en-NZ" sz="1400" dirty="0" smtClean="0">
                <a:solidFill>
                  <a:srgbClr val="000000"/>
                </a:solidFill>
              </a:rPr>
              <a:t>delivers </a:t>
            </a:r>
            <a:r>
              <a:rPr lang="en-NZ" sz="1400" dirty="0">
                <a:solidFill>
                  <a:srgbClr val="000000"/>
                </a:solidFill>
              </a:rPr>
              <a:t>support and administration service to company (</a:t>
            </a:r>
            <a:r>
              <a:rPr lang="en-NZ" sz="1400" dirty="0" smtClean="0">
                <a:solidFill>
                  <a:srgbClr val="000000"/>
                </a:solidFill>
              </a:rPr>
              <a:t>IT, Health </a:t>
            </a:r>
            <a:r>
              <a:rPr lang="en-NZ" sz="1400" dirty="0">
                <a:solidFill>
                  <a:srgbClr val="000000"/>
                </a:solidFill>
              </a:rPr>
              <a:t>&amp; Safety, HR, F</a:t>
            </a:r>
            <a:r>
              <a:rPr lang="en-NZ" sz="1400" dirty="0" smtClean="0">
                <a:solidFill>
                  <a:srgbClr val="000000"/>
                </a:solidFill>
              </a:rPr>
              <a:t>inancial </a:t>
            </a:r>
            <a:r>
              <a:rPr lang="en-NZ" sz="1400" dirty="0">
                <a:solidFill>
                  <a:srgbClr val="000000"/>
                </a:solidFill>
              </a:rPr>
              <a:t>and </a:t>
            </a:r>
            <a:r>
              <a:rPr lang="en-NZ" sz="1400" dirty="0" smtClean="0">
                <a:solidFill>
                  <a:srgbClr val="000000"/>
                </a:solidFill>
              </a:rPr>
              <a:t>Administration</a:t>
            </a:r>
            <a:r>
              <a:rPr lang="en-NZ" sz="1400" dirty="0">
                <a:solidFill>
                  <a:srgbClr val="000000"/>
                </a:solidFill>
              </a:rPr>
              <a:t>)</a:t>
            </a:r>
          </a:p>
          <a:p>
            <a:endParaRPr lang="en-NZ" sz="1400" dirty="0" smtClean="0">
              <a:solidFill>
                <a:srgbClr val="000000"/>
              </a:solidFill>
            </a:endParaRPr>
          </a:p>
          <a:p>
            <a:endParaRPr lang="en-NZ" dirty="0" smtClean="0">
              <a:solidFill>
                <a:srgbClr val="000000"/>
              </a:solidFill>
            </a:endParaRPr>
          </a:p>
          <a:p>
            <a:endParaRPr lang="en-NZ" dirty="0">
              <a:solidFill>
                <a:srgbClr val="000000"/>
              </a:solidFill>
            </a:endParaRPr>
          </a:p>
        </p:txBody>
      </p:sp>
      <p:sp>
        <p:nvSpPr>
          <p:cNvPr id="4" name="TextBox 3"/>
          <p:cNvSpPr txBox="1"/>
          <p:nvPr/>
        </p:nvSpPr>
        <p:spPr>
          <a:xfrm>
            <a:off x="1794520" y="864474"/>
            <a:ext cx="4824536" cy="584775"/>
          </a:xfrm>
          <a:prstGeom prst="rect">
            <a:avLst/>
          </a:prstGeom>
          <a:noFill/>
        </p:spPr>
        <p:txBody>
          <a:bodyPr wrap="square" rtlCol="0">
            <a:spAutoFit/>
          </a:bodyPr>
          <a:lstStyle/>
          <a:p>
            <a:pPr algn="ctr"/>
            <a:r>
              <a:rPr lang="en-NZ" sz="3200" b="1" dirty="0" smtClean="0">
                <a:solidFill>
                  <a:srgbClr val="000000"/>
                </a:solidFill>
                <a:latin typeface="Arial headings"/>
              </a:rPr>
              <a:t>Our Divisions</a:t>
            </a:r>
            <a:endParaRPr lang="en-NZ" sz="3200" b="1" dirty="0">
              <a:solidFill>
                <a:srgbClr val="000000"/>
              </a:solidFill>
              <a:latin typeface="Arial headings"/>
            </a:endParaRPr>
          </a:p>
        </p:txBody>
      </p:sp>
    </p:spTree>
    <p:extLst>
      <p:ext uri="{BB962C8B-B14F-4D97-AF65-F5344CB8AC3E}">
        <p14:creationId xmlns:p14="http://schemas.microsoft.com/office/powerpoint/2010/main" val="1194900536"/>
      </p:ext>
    </p:extLst>
  </p:cSld>
  <p:clrMapOvr>
    <a:masterClrMapping/>
  </p:clrMapOvr>
  <p:transition spd="slow" advTm="14867">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10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 calcmode="lin" valueType="num">
                                      <p:cBhvr>
                                        <p:cTn id="14"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5"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16" dur="1000"/>
                                        <p:tgtEl>
                                          <p:spTgt spid="2">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anim calcmode="lin" valueType="num">
                                      <p:cBhvr>
                                        <p:cTn id="21"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2"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3" dur="1000"/>
                                        <p:tgtEl>
                                          <p:spTgt spid="2">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2">
                                            <p:txEl>
                                              <p:pRg st="6" end="6"/>
                                            </p:txEl>
                                          </p:spTgt>
                                        </p:tgtEl>
                                        <p:attrNameLst>
                                          <p:attrName>style.visibility</p:attrName>
                                        </p:attrNameLst>
                                      </p:cBhvr>
                                      <p:to>
                                        <p:strVal val="visible"/>
                                      </p:to>
                                    </p:set>
                                    <p:anim calcmode="lin" valueType="num">
                                      <p:cBhvr>
                                        <p:cTn id="28" dur="1000" fill="hold"/>
                                        <p:tgtEl>
                                          <p:spTgt spid="2">
                                            <p:txEl>
                                              <p:pRg st="6" end="6"/>
                                            </p:txEl>
                                          </p:spTgt>
                                        </p:tgtEl>
                                        <p:attrNameLst>
                                          <p:attrName>ppt_w</p:attrName>
                                        </p:attrNameLst>
                                      </p:cBhvr>
                                      <p:tavLst>
                                        <p:tav tm="0">
                                          <p:val>
                                            <p:fltVal val="0"/>
                                          </p:val>
                                        </p:tav>
                                        <p:tav tm="100000">
                                          <p:val>
                                            <p:strVal val="#ppt_w"/>
                                          </p:val>
                                        </p:tav>
                                      </p:tavLst>
                                    </p:anim>
                                    <p:anim calcmode="lin" valueType="num">
                                      <p:cBhvr>
                                        <p:cTn id="29" dur="1000" fill="hold"/>
                                        <p:tgtEl>
                                          <p:spTgt spid="2">
                                            <p:txEl>
                                              <p:pRg st="6" end="6"/>
                                            </p:txEl>
                                          </p:spTgt>
                                        </p:tgtEl>
                                        <p:attrNameLst>
                                          <p:attrName>ppt_h</p:attrName>
                                        </p:attrNameLst>
                                      </p:cBhvr>
                                      <p:tavLst>
                                        <p:tav tm="0">
                                          <p:val>
                                            <p:fltVal val="0"/>
                                          </p:val>
                                        </p:tav>
                                        <p:tav tm="100000">
                                          <p:val>
                                            <p:strVal val="#ppt_h"/>
                                          </p:val>
                                        </p:tav>
                                      </p:tavLst>
                                    </p:anim>
                                    <p:animEffect transition="in" filter="fade">
                                      <p:cBhvr>
                                        <p:cTn id="30" dur="1000"/>
                                        <p:tgtEl>
                                          <p:spTgt spid="2">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2">
                                            <p:txEl>
                                              <p:pRg st="8" end="8"/>
                                            </p:txEl>
                                          </p:spTgt>
                                        </p:tgtEl>
                                        <p:attrNameLst>
                                          <p:attrName>style.visibility</p:attrName>
                                        </p:attrNameLst>
                                      </p:cBhvr>
                                      <p:to>
                                        <p:strVal val="visible"/>
                                      </p:to>
                                    </p:set>
                                    <p:anim calcmode="lin" valueType="num">
                                      <p:cBhvr>
                                        <p:cTn id="35" dur="1000" fill="hold"/>
                                        <p:tgtEl>
                                          <p:spTgt spid="2">
                                            <p:txEl>
                                              <p:pRg st="8" end="8"/>
                                            </p:txEl>
                                          </p:spTgt>
                                        </p:tgtEl>
                                        <p:attrNameLst>
                                          <p:attrName>ppt_w</p:attrName>
                                        </p:attrNameLst>
                                      </p:cBhvr>
                                      <p:tavLst>
                                        <p:tav tm="0">
                                          <p:val>
                                            <p:fltVal val="0"/>
                                          </p:val>
                                        </p:tav>
                                        <p:tav tm="100000">
                                          <p:val>
                                            <p:strVal val="#ppt_w"/>
                                          </p:val>
                                        </p:tav>
                                      </p:tavLst>
                                    </p:anim>
                                    <p:anim calcmode="lin" valueType="num">
                                      <p:cBhvr>
                                        <p:cTn id="36" dur="1000" fill="hold"/>
                                        <p:tgtEl>
                                          <p:spTgt spid="2">
                                            <p:txEl>
                                              <p:pRg st="8" end="8"/>
                                            </p:txEl>
                                          </p:spTgt>
                                        </p:tgtEl>
                                        <p:attrNameLst>
                                          <p:attrName>ppt_h</p:attrName>
                                        </p:attrNameLst>
                                      </p:cBhvr>
                                      <p:tavLst>
                                        <p:tav tm="0">
                                          <p:val>
                                            <p:fltVal val="0"/>
                                          </p:val>
                                        </p:tav>
                                        <p:tav tm="100000">
                                          <p:val>
                                            <p:strVal val="#ppt_h"/>
                                          </p:val>
                                        </p:tav>
                                      </p:tavLst>
                                    </p:anim>
                                    <p:animEffect transition="in" filter="fade">
                                      <p:cBhvr>
                                        <p:cTn id="37" dur="1000"/>
                                        <p:tgtEl>
                                          <p:spTgt spid="2">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2">
                                            <p:txEl>
                                              <p:pRg st="10" end="10"/>
                                            </p:txEl>
                                          </p:spTgt>
                                        </p:tgtEl>
                                        <p:attrNameLst>
                                          <p:attrName>style.visibility</p:attrName>
                                        </p:attrNameLst>
                                      </p:cBhvr>
                                      <p:to>
                                        <p:strVal val="visible"/>
                                      </p:to>
                                    </p:set>
                                    <p:anim calcmode="lin" valueType="num">
                                      <p:cBhvr>
                                        <p:cTn id="42" dur="1000" fill="hold"/>
                                        <p:tgtEl>
                                          <p:spTgt spid="2">
                                            <p:txEl>
                                              <p:pRg st="10" end="10"/>
                                            </p:txEl>
                                          </p:spTgt>
                                        </p:tgtEl>
                                        <p:attrNameLst>
                                          <p:attrName>ppt_w</p:attrName>
                                        </p:attrNameLst>
                                      </p:cBhvr>
                                      <p:tavLst>
                                        <p:tav tm="0">
                                          <p:val>
                                            <p:fltVal val="0"/>
                                          </p:val>
                                        </p:tav>
                                        <p:tav tm="100000">
                                          <p:val>
                                            <p:strVal val="#ppt_w"/>
                                          </p:val>
                                        </p:tav>
                                      </p:tavLst>
                                    </p:anim>
                                    <p:anim calcmode="lin" valueType="num">
                                      <p:cBhvr>
                                        <p:cTn id="43" dur="1000" fill="hold"/>
                                        <p:tgtEl>
                                          <p:spTgt spid="2">
                                            <p:txEl>
                                              <p:pRg st="10" end="10"/>
                                            </p:txEl>
                                          </p:spTgt>
                                        </p:tgtEl>
                                        <p:attrNameLst>
                                          <p:attrName>ppt_h</p:attrName>
                                        </p:attrNameLst>
                                      </p:cBhvr>
                                      <p:tavLst>
                                        <p:tav tm="0">
                                          <p:val>
                                            <p:fltVal val="0"/>
                                          </p:val>
                                        </p:tav>
                                        <p:tav tm="100000">
                                          <p:val>
                                            <p:strVal val="#ppt_h"/>
                                          </p:val>
                                        </p:tav>
                                      </p:tavLst>
                                    </p:anim>
                                    <p:animEffect transition="in" filter="fade">
                                      <p:cBhvr>
                                        <p:cTn id="44" dur="1000"/>
                                        <p:tgtEl>
                                          <p:spTgt spid="2">
                                            <p:txEl>
                                              <p:pRg st="10" end="10"/>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2">
                                            <p:txEl>
                                              <p:pRg st="12" end="12"/>
                                            </p:txEl>
                                          </p:spTgt>
                                        </p:tgtEl>
                                        <p:attrNameLst>
                                          <p:attrName>style.visibility</p:attrName>
                                        </p:attrNameLst>
                                      </p:cBhvr>
                                      <p:to>
                                        <p:strVal val="visible"/>
                                      </p:to>
                                    </p:set>
                                    <p:anim calcmode="lin" valueType="num">
                                      <p:cBhvr>
                                        <p:cTn id="49" dur="1000" fill="hold"/>
                                        <p:tgtEl>
                                          <p:spTgt spid="2">
                                            <p:txEl>
                                              <p:pRg st="12" end="12"/>
                                            </p:txEl>
                                          </p:spTgt>
                                        </p:tgtEl>
                                        <p:attrNameLst>
                                          <p:attrName>ppt_w</p:attrName>
                                        </p:attrNameLst>
                                      </p:cBhvr>
                                      <p:tavLst>
                                        <p:tav tm="0">
                                          <p:val>
                                            <p:fltVal val="0"/>
                                          </p:val>
                                        </p:tav>
                                        <p:tav tm="100000">
                                          <p:val>
                                            <p:strVal val="#ppt_w"/>
                                          </p:val>
                                        </p:tav>
                                      </p:tavLst>
                                    </p:anim>
                                    <p:anim calcmode="lin" valueType="num">
                                      <p:cBhvr>
                                        <p:cTn id="50" dur="1000" fill="hold"/>
                                        <p:tgtEl>
                                          <p:spTgt spid="2">
                                            <p:txEl>
                                              <p:pRg st="12" end="12"/>
                                            </p:txEl>
                                          </p:spTgt>
                                        </p:tgtEl>
                                        <p:attrNameLst>
                                          <p:attrName>ppt_h</p:attrName>
                                        </p:attrNameLst>
                                      </p:cBhvr>
                                      <p:tavLst>
                                        <p:tav tm="0">
                                          <p:val>
                                            <p:fltVal val="0"/>
                                          </p:val>
                                        </p:tav>
                                        <p:tav tm="100000">
                                          <p:val>
                                            <p:strVal val="#ppt_h"/>
                                          </p:val>
                                        </p:tav>
                                      </p:tavLst>
                                    </p:anim>
                                    <p:animEffect transition="in" filter="fade">
                                      <p:cBhvr>
                                        <p:cTn id="51" dur="1000"/>
                                        <p:tgtEl>
                                          <p:spTgt spid="2">
                                            <p:txEl>
                                              <p:pRg st="12" end="12"/>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nodeType="clickEffect">
                                  <p:stCondLst>
                                    <p:cond delay="0"/>
                                  </p:stCondLst>
                                  <p:childTnLst>
                                    <p:set>
                                      <p:cBhvr>
                                        <p:cTn id="55" dur="1" fill="hold">
                                          <p:stCondLst>
                                            <p:cond delay="0"/>
                                          </p:stCondLst>
                                        </p:cTn>
                                        <p:tgtEl>
                                          <p:spTgt spid="2">
                                            <p:txEl>
                                              <p:pRg st="14" end="14"/>
                                            </p:txEl>
                                          </p:spTgt>
                                        </p:tgtEl>
                                        <p:attrNameLst>
                                          <p:attrName>style.visibility</p:attrName>
                                        </p:attrNameLst>
                                      </p:cBhvr>
                                      <p:to>
                                        <p:strVal val="visible"/>
                                      </p:to>
                                    </p:set>
                                    <p:anim calcmode="lin" valueType="num">
                                      <p:cBhvr>
                                        <p:cTn id="56" dur="1000" fill="hold"/>
                                        <p:tgtEl>
                                          <p:spTgt spid="2">
                                            <p:txEl>
                                              <p:pRg st="14" end="14"/>
                                            </p:txEl>
                                          </p:spTgt>
                                        </p:tgtEl>
                                        <p:attrNameLst>
                                          <p:attrName>ppt_w</p:attrName>
                                        </p:attrNameLst>
                                      </p:cBhvr>
                                      <p:tavLst>
                                        <p:tav tm="0">
                                          <p:val>
                                            <p:fltVal val="0"/>
                                          </p:val>
                                        </p:tav>
                                        <p:tav tm="100000">
                                          <p:val>
                                            <p:strVal val="#ppt_w"/>
                                          </p:val>
                                        </p:tav>
                                      </p:tavLst>
                                    </p:anim>
                                    <p:anim calcmode="lin" valueType="num">
                                      <p:cBhvr>
                                        <p:cTn id="57" dur="1000" fill="hold"/>
                                        <p:tgtEl>
                                          <p:spTgt spid="2">
                                            <p:txEl>
                                              <p:pRg st="14" end="14"/>
                                            </p:txEl>
                                          </p:spTgt>
                                        </p:tgtEl>
                                        <p:attrNameLst>
                                          <p:attrName>ppt_h</p:attrName>
                                        </p:attrNameLst>
                                      </p:cBhvr>
                                      <p:tavLst>
                                        <p:tav tm="0">
                                          <p:val>
                                            <p:fltVal val="0"/>
                                          </p:val>
                                        </p:tav>
                                        <p:tav tm="100000">
                                          <p:val>
                                            <p:strVal val="#ppt_h"/>
                                          </p:val>
                                        </p:tav>
                                      </p:tavLst>
                                    </p:anim>
                                    <p:animEffect transition="in" filter="fade">
                                      <p:cBhvr>
                                        <p:cTn id="58" dur="1000"/>
                                        <p:tgtEl>
                                          <p:spTgt spid="2">
                                            <p:txEl>
                                              <p:pRg st="14" end="14"/>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nodeType="clickEffect">
                                  <p:stCondLst>
                                    <p:cond delay="0"/>
                                  </p:stCondLst>
                                  <p:childTnLst>
                                    <p:set>
                                      <p:cBhvr>
                                        <p:cTn id="62" dur="1" fill="hold">
                                          <p:stCondLst>
                                            <p:cond delay="0"/>
                                          </p:stCondLst>
                                        </p:cTn>
                                        <p:tgtEl>
                                          <p:spTgt spid="2">
                                            <p:txEl>
                                              <p:pRg st="16" end="16"/>
                                            </p:txEl>
                                          </p:spTgt>
                                        </p:tgtEl>
                                        <p:attrNameLst>
                                          <p:attrName>style.visibility</p:attrName>
                                        </p:attrNameLst>
                                      </p:cBhvr>
                                      <p:to>
                                        <p:strVal val="visible"/>
                                      </p:to>
                                    </p:set>
                                    <p:anim calcmode="lin" valueType="num">
                                      <p:cBhvr>
                                        <p:cTn id="63" dur="1000" fill="hold"/>
                                        <p:tgtEl>
                                          <p:spTgt spid="2">
                                            <p:txEl>
                                              <p:pRg st="16" end="16"/>
                                            </p:txEl>
                                          </p:spTgt>
                                        </p:tgtEl>
                                        <p:attrNameLst>
                                          <p:attrName>ppt_w</p:attrName>
                                        </p:attrNameLst>
                                      </p:cBhvr>
                                      <p:tavLst>
                                        <p:tav tm="0">
                                          <p:val>
                                            <p:fltVal val="0"/>
                                          </p:val>
                                        </p:tav>
                                        <p:tav tm="100000">
                                          <p:val>
                                            <p:strVal val="#ppt_w"/>
                                          </p:val>
                                        </p:tav>
                                      </p:tavLst>
                                    </p:anim>
                                    <p:anim calcmode="lin" valueType="num">
                                      <p:cBhvr>
                                        <p:cTn id="64" dur="1000" fill="hold"/>
                                        <p:tgtEl>
                                          <p:spTgt spid="2">
                                            <p:txEl>
                                              <p:pRg st="16" end="16"/>
                                            </p:txEl>
                                          </p:spTgt>
                                        </p:tgtEl>
                                        <p:attrNameLst>
                                          <p:attrName>ppt_h</p:attrName>
                                        </p:attrNameLst>
                                      </p:cBhvr>
                                      <p:tavLst>
                                        <p:tav tm="0">
                                          <p:val>
                                            <p:fltVal val="0"/>
                                          </p:val>
                                        </p:tav>
                                        <p:tav tm="100000">
                                          <p:val>
                                            <p:strVal val="#ppt_h"/>
                                          </p:val>
                                        </p:tav>
                                      </p:tavLst>
                                    </p:anim>
                                    <p:animEffect transition="in" filter="fade">
                                      <p:cBhvr>
                                        <p:cTn id="65" dur="1000"/>
                                        <p:tgtEl>
                                          <p:spTgt spid="2">
                                            <p:txEl>
                                              <p:pRg st="16" end="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457200" y="122238"/>
            <a:ext cx="7543800" cy="1377936"/>
          </a:xfrm>
        </p:spPr>
        <p:txBody>
          <a:bodyPr/>
          <a:lstStyle/>
          <a:p>
            <a:pPr algn="ctr"/>
            <a:r>
              <a:rPr lang="en-US" sz="3200" dirty="0" smtClean="0"/>
              <a:t>A Random Hotel</a:t>
            </a:r>
            <a:endParaRPr lang="en-NZ" sz="3200" dirty="0"/>
          </a:p>
        </p:txBody>
      </p:sp>
      <p:sp>
        <p:nvSpPr>
          <p:cNvPr id="109571" name="Rectangle 3"/>
          <p:cNvSpPr>
            <a:spLocks noGrp="1" noChangeArrowheads="1"/>
          </p:cNvSpPr>
          <p:nvPr>
            <p:ph type="body" sz="half" idx="1"/>
          </p:nvPr>
        </p:nvSpPr>
        <p:spPr>
          <a:xfrm>
            <a:off x="566738" y="1752600"/>
            <a:ext cx="8108950" cy="4267200"/>
          </a:xfrm>
        </p:spPr>
        <p:txBody>
          <a:bodyPr/>
          <a:lstStyle/>
          <a:p>
            <a:pPr marL="0" indent="0">
              <a:buNone/>
            </a:pPr>
            <a:endParaRPr lang="en-NZ" sz="2600" dirty="0"/>
          </a:p>
        </p:txBody>
      </p:sp>
      <p:pic>
        <p:nvPicPr>
          <p:cNvPr id="2050" name="Picture 2" descr="V:\Construction\Dunedin-St Clair_w_Promotionals\Promotional\RMB_2010_StClair\SOG-22-3575-0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1844824"/>
            <a:ext cx="3599688" cy="240030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V:\Construction\Dunedin-St Clair_w_Promotionals\Promotional\RMB_2010_StClair\SOG-22-3575-00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83768" y="2887206"/>
            <a:ext cx="3599688" cy="24003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V:\Construction\Dunedin-St Clair_w_Promotionals\Promotional\RMB_2010_StClair\SOG-22-3575-01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76056" y="3429000"/>
            <a:ext cx="3599688" cy="24003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additive="base">
                                        <p:cTn id="7" dur="500" fill="hold"/>
                                        <p:tgtEl>
                                          <p:spTgt spid="2050"/>
                                        </p:tgtEl>
                                        <p:attrNameLst>
                                          <p:attrName>ppt_x</p:attrName>
                                        </p:attrNameLst>
                                      </p:cBhvr>
                                      <p:tavLst>
                                        <p:tav tm="0">
                                          <p:val>
                                            <p:strVal val="#ppt_x"/>
                                          </p:val>
                                        </p:tav>
                                        <p:tav tm="100000">
                                          <p:val>
                                            <p:strVal val="#ppt_x"/>
                                          </p:val>
                                        </p:tav>
                                      </p:tavLst>
                                    </p:anim>
                                    <p:anim calcmode="lin" valueType="num">
                                      <p:cBhvr additive="base">
                                        <p:cTn id="8"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51"/>
                                        </p:tgtEl>
                                        <p:attrNameLst>
                                          <p:attrName>style.visibility</p:attrName>
                                        </p:attrNameLst>
                                      </p:cBhvr>
                                      <p:to>
                                        <p:strVal val="visible"/>
                                      </p:to>
                                    </p:set>
                                    <p:anim calcmode="lin" valueType="num">
                                      <p:cBhvr additive="base">
                                        <p:cTn id="13" dur="500" fill="hold"/>
                                        <p:tgtEl>
                                          <p:spTgt spid="2051"/>
                                        </p:tgtEl>
                                        <p:attrNameLst>
                                          <p:attrName>ppt_x</p:attrName>
                                        </p:attrNameLst>
                                      </p:cBhvr>
                                      <p:tavLst>
                                        <p:tav tm="0">
                                          <p:val>
                                            <p:strVal val="#ppt_x"/>
                                          </p:val>
                                        </p:tav>
                                        <p:tav tm="100000">
                                          <p:val>
                                            <p:strVal val="#ppt_x"/>
                                          </p:val>
                                        </p:tav>
                                      </p:tavLst>
                                    </p:anim>
                                    <p:anim calcmode="lin" valueType="num">
                                      <p:cBhvr additive="base">
                                        <p:cTn id="14" dur="500" fill="hold"/>
                                        <p:tgtEl>
                                          <p:spTgt spid="205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052"/>
                                        </p:tgtEl>
                                        <p:attrNameLst>
                                          <p:attrName>style.visibility</p:attrName>
                                        </p:attrNameLst>
                                      </p:cBhvr>
                                      <p:to>
                                        <p:strVal val="visible"/>
                                      </p:to>
                                    </p:set>
                                    <p:anim calcmode="lin" valueType="num">
                                      <p:cBhvr additive="base">
                                        <p:cTn id="19" dur="500" fill="hold"/>
                                        <p:tgtEl>
                                          <p:spTgt spid="2052"/>
                                        </p:tgtEl>
                                        <p:attrNameLst>
                                          <p:attrName>ppt_x</p:attrName>
                                        </p:attrNameLst>
                                      </p:cBhvr>
                                      <p:tavLst>
                                        <p:tav tm="0">
                                          <p:val>
                                            <p:strVal val="#ppt_x"/>
                                          </p:val>
                                        </p:tav>
                                        <p:tav tm="100000">
                                          <p:val>
                                            <p:strVal val="#ppt_x"/>
                                          </p:val>
                                        </p:tav>
                                      </p:tavLst>
                                    </p:anim>
                                    <p:anim calcmode="lin" valueType="num">
                                      <p:cBhvr additive="base">
                                        <p:cTn id="20"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cstate="print">
            <a:duotone>
              <a:schemeClr val="bg2">
                <a:shade val="45000"/>
                <a:satMod val="135000"/>
              </a:schemeClr>
              <a:prstClr val="white"/>
            </a:duotone>
            <a:extLst/>
          </a:blip>
          <a:srcRect l="9213"/>
          <a:stretch/>
        </p:blipFill>
        <p:spPr>
          <a:xfrm>
            <a:off x="0" y="1340768"/>
            <a:ext cx="9144000" cy="6696744"/>
          </a:xfrm>
          <a:prstGeom prst="rect">
            <a:avLst/>
          </a:prstGeom>
        </p:spPr>
      </p:pic>
      <p:grpSp>
        <p:nvGrpSpPr>
          <p:cNvPr id="15364" name="Group 9"/>
          <p:cNvGrpSpPr>
            <a:grpSpLocks/>
          </p:cNvGrpSpPr>
          <p:nvPr/>
        </p:nvGrpSpPr>
        <p:grpSpPr bwMode="auto">
          <a:xfrm>
            <a:off x="0" y="5886450"/>
            <a:ext cx="9144000" cy="1143000"/>
            <a:chOff x="0" y="5886400"/>
            <a:chExt cx="9144000" cy="1143000"/>
          </a:xfrm>
        </p:grpSpPr>
        <p:sp>
          <p:nvSpPr>
            <p:cNvPr id="8" name="Rectangle 7"/>
            <p:cNvSpPr/>
            <p:nvPr/>
          </p:nvSpPr>
          <p:spPr>
            <a:xfrm>
              <a:off x="0" y="6092775"/>
              <a:ext cx="9144000" cy="765175"/>
            </a:xfrm>
            <a:prstGeom prst="rect">
              <a:avLst/>
            </a:prstGeom>
            <a:gradFill flip="none" rotWithShape="1">
              <a:gsLst>
                <a:gs pos="0">
                  <a:srgbClr val="CC0000">
                    <a:shade val="30000"/>
                    <a:satMod val="115000"/>
                  </a:srgbClr>
                </a:gs>
                <a:gs pos="50000">
                  <a:srgbClr val="CC0000">
                    <a:shade val="67500"/>
                    <a:satMod val="115000"/>
                  </a:srgbClr>
                </a:gs>
                <a:gs pos="100000">
                  <a:srgbClr val="CC0000">
                    <a:shade val="100000"/>
                    <a:satMod val="115000"/>
                  </a:srgbClr>
                </a:gs>
              </a:gsLst>
              <a:lin ang="10800000" scaled="1"/>
              <a:tileRect/>
            </a:gradFill>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fontAlgn="auto">
                <a:spcBef>
                  <a:spcPts val="0"/>
                </a:spcBef>
                <a:spcAft>
                  <a:spcPts val="0"/>
                </a:spcAft>
                <a:defRPr/>
              </a:pPr>
              <a:endParaRPr lang="en-NZ"/>
            </a:p>
          </p:txBody>
        </p:sp>
        <p:sp>
          <p:nvSpPr>
            <p:cNvPr id="15368" name="Title 1"/>
            <p:cNvSpPr txBox="1">
              <a:spLocks/>
            </p:cNvSpPr>
            <p:nvPr/>
          </p:nvSpPr>
          <p:spPr bwMode="auto">
            <a:xfrm>
              <a:off x="158824" y="58864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sz="3200" dirty="0">
                  <a:solidFill>
                    <a:srgbClr val="000000"/>
                  </a:solidFill>
                </a:rPr>
                <a:t>Farm Buildings</a:t>
              </a:r>
            </a:p>
          </p:txBody>
        </p:sp>
      </p:grpSp>
      <p:pic>
        <p:nvPicPr>
          <p:cNvPr id="15365" name="Picture 2" descr="2008-06-11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85750" y="1071563"/>
            <a:ext cx="5715000" cy="235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5366" name="Picture 3" descr="Picture 210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29125" y="3714750"/>
            <a:ext cx="3929063" cy="206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2432364742"/>
      </p:ext>
    </p:extLst>
  </p:cSld>
  <p:clrMapOvr>
    <a:masterClrMapping/>
  </p:clrMapOvr>
  <p:transition spd="slow" advTm="20483">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bwMode="auto">
          <a:xfrm>
            <a:off x="0" y="6092825"/>
            <a:ext cx="9144000" cy="765175"/>
          </a:xfrm>
          <a:prstGeom prst="rect">
            <a:avLst/>
          </a:prstGeom>
          <a:gradFill flip="none" rotWithShape="1">
            <a:gsLst>
              <a:gs pos="0">
                <a:srgbClr val="CC0000">
                  <a:shade val="30000"/>
                  <a:satMod val="115000"/>
                </a:srgbClr>
              </a:gs>
              <a:gs pos="50000">
                <a:srgbClr val="CC0000">
                  <a:shade val="67500"/>
                  <a:satMod val="115000"/>
                </a:srgbClr>
              </a:gs>
              <a:gs pos="100000">
                <a:srgbClr val="CC0000">
                  <a:shade val="100000"/>
                  <a:satMod val="115000"/>
                </a:srgbClr>
              </a:gs>
            </a:gsLst>
            <a:lin ang="10800000" scaled="1"/>
            <a:tileRect/>
          </a:gradFill>
        </p:spPr>
        <p:style>
          <a:lnRef idx="2">
            <a:schemeClr val="accent2">
              <a:shade val="50000"/>
            </a:schemeClr>
          </a:lnRef>
          <a:fillRef idx="1">
            <a:schemeClr val="accent2"/>
          </a:fillRef>
          <a:effectRef idx="0">
            <a:schemeClr val="accent2"/>
          </a:effectRef>
          <a:fontRef idx="minor">
            <a:schemeClr val="lt1"/>
          </a:fontRef>
        </p:style>
        <p:txBody>
          <a:bodyPr anchor="ctr"/>
          <a:lstStyle/>
          <a:p>
            <a:pPr eaLnBrk="0" fontAlgn="auto" hangingPunct="0">
              <a:spcBef>
                <a:spcPts val="0"/>
              </a:spcBef>
              <a:spcAft>
                <a:spcPts val="0"/>
              </a:spcAft>
              <a:defRPr/>
            </a:pPr>
            <a:r>
              <a:rPr lang="en-US" dirty="0">
                <a:solidFill>
                  <a:srgbClr val="000000"/>
                </a:solidFill>
              </a:rPr>
              <a:t>New Zealand’s first indoor timber track </a:t>
            </a:r>
            <a:r>
              <a:rPr lang="en-US" dirty="0" err="1" smtClean="0">
                <a:solidFill>
                  <a:srgbClr val="000000"/>
                </a:solidFill>
              </a:rPr>
              <a:t>velodrome</a:t>
            </a:r>
            <a:endParaRPr lang="en-US" dirty="0">
              <a:solidFill>
                <a:srgbClr val="000000"/>
              </a:solidFill>
            </a:endParaRPr>
          </a:p>
          <a:p>
            <a:pPr eaLnBrk="0" fontAlgn="auto" hangingPunct="0">
              <a:spcBef>
                <a:spcPts val="0"/>
              </a:spcBef>
              <a:spcAft>
                <a:spcPts val="0"/>
              </a:spcAft>
              <a:defRPr/>
            </a:pPr>
            <a:r>
              <a:rPr lang="en-US" dirty="0">
                <a:solidFill>
                  <a:srgbClr val="000000"/>
                </a:solidFill>
              </a:rPr>
              <a:t>Winner – 2007 RMB, Tourism and Leisure </a:t>
            </a:r>
          </a:p>
        </p:txBody>
      </p:sp>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rcRect b="28343"/>
          <a:stretch>
            <a:fillRect/>
          </a:stretch>
        </p:blipFill>
        <p:spPr bwMode="auto">
          <a:xfrm>
            <a:off x="0" y="1628800"/>
            <a:ext cx="8686800" cy="4150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369358" y="764704"/>
            <a:ext cx="5544616" cy="584775"/>
          </a:xfrm>
          <a:prstGeom prst="rect">
            <a:avLst/>
          </a:prstGeom>
          <a:noFill/>
        </p:spPr>
        <p:txBody>
          <a:bodyPr wrap="square" rtlCol="0">
            <a:spAutoFit/>
          </a:bodyPr>
          <a:lstStyle/>
          <a:p>
            <a:pPr algn="ctr" fontAlgn="auto">
              <a:spcBef>
                <a:spcPts val="0"/>
              </a:spcBef>
              <a:spcAft>
                <a:spcPts val="0"/>
              </a:spcAft>
              <a:defRPr/>
            </a:pPr>
            <a:r>
              <a:rPr lang="en-US" sz="3200" b="1" dirty="0">
                <a:solidFill>
                  <a:srgbClr val="000000"/>
                </a:solidFill>
              </a:rPr>
              <a:t>ILT </a:t>
            </a:r>
            <a:r>
              <a:rPr lang="en-US" sz="3200" b="1" dirty="0" err="1">
                <a:solidFill>
                  <a:srgbClr val="000000"/>
                </a:solidFill>
              </a:rPr>
              <a:t>Velodrome</a:t>
            </a:r>
            <a:r>
              <a:rPr lang="en-US" sz="3200" b="1" dirty="0">
                <a:solidFill>
                  <a:srgbClr val="000000"/>
                </a:solidFill>
              </a:rPr>
              <a:t> - Invercargill</a:t>
            </a:r>
            <a:endParaRPr lang="en-US" sz="3200" dirty="0">
              <a:solidFill>
                <a:srgbClr val="000000"/>
              </a:solidFill>
            </a:endParaRPr>
          </a:p>
        </p:txBody>
      </p:sp>
    </p:spTree>
    <p:extLst>
      <p:ext uri="{BB962C8B-B14F-4D97-AF65-F5344CB8AC3E}">
        <p14:creationId xmlns:p14="http://schemas.microsoft.com/office/powerpoint/2010/main" val="1342595581"/>
      </p:ext>
    </p:extLst>
  </p:cSld>
  <p:clrMapOvr>
    <a:masterClrMapping/>
  </p:clrMapOvr>
  <p:transition spd="slow" advTm="51027">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nodeType="afterEffect">
                                  <p:stCondLst>
                                    <p:cond delay="100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p:txBody>
          <a:bodyPr/>
          <a:lstStyle/>
          <a:p>
            <a:pPr algn="ctr"/>
            <a:r>
              <a:rPr lang="en-US" sz="3200" dirty="0" smtClean="0"/>
              <a:t>Christchurch Office – Aon House</a:t>
            </a:r>
            <a:endParaRPr lang="en-NZ" sz="3200" dirty="0"/>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9592" y="1556792"/>
            <a:ext cx="7290816" cy="4730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title"/>
          </p:nvPr>
        </p:nvSpPr>
        <p:spPr/>
        <p:txBody>
          <a:bodyPr/>
          <a:lstStyle/>
          <a:p>
            <a:pPr algn="ctr"/>
            <a:r>
              <a:rPr lang="en-US" sz="3200" dirty="0" err="1" smtClean="0"/>
              <a:t>Hazeldean</a:t>
            </a:r>
            <a:r>
              <a:rPr lang="en-US" sz="3200" dirty="0" smtClean="0"/>
              <a:t> Business Park</a:t>
            </a:r>
            <a:endParaRPr lang="en-GB" sz="3200" dirty="0"/>
          </a:p>
        </p:txBody>
      </p:sp>
      <p:pic>
        <p:nvPicPr>
          <p:cNvPr id="3074" name="Picture 2" descr="V:\Construction\CHCH\Hazeldean Development\Building A October 09.jpg 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07704" y="1772816"/>
            <a:ext cx="5201920" cy="39014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p:txBody>
          <a:bodyPr/>
          <a:lstStyle/>
          <a:p>
            <a:pPr algn="ctr"/>
            <a:r>
              <a:rPr lang="en-US" sz="3200" dirty="0" smtClean="0"/>
              <a:t>Fonterra </a:t>
            </a:r>
            <a:r>
              <a:rPr lang="en-US" sz="3200" dirty="0" err="1" smtClean="0"/>
              <a:t>Drystore</a:t>
            </a:r>
            <a:r>
              <a:rPr lang="en-US" sz="3200" dirty="0" smtClean="0"/>
              <a:t> - </a:t>
            </a:r>
            <a:r>
              <a:rPr lang="en-US" sz="3200" dirty="0" err="1" smtClean="0"/>
              <a:t>Darfield</a:t>
            </a:r>
            <a:endParaRPr lang="en-NZ" sz="3200" dirty="0"/>
          </a:p>
        </p:txBody>
      </p:sp>
      <p:pic>
        <p:nvPicPr>
          <p:cNvPr id="4100" name="Picture 4" descr="http://theintranet/News/PublishingImages/Darfield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1600" y="1844824"/>
            <a:ext cx="7048500" cy="37147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NZ" dirty="0" smtClean="0"/>
              <a:t>Sky City</a:t>
            </a:r>
            <a:endParaRPr lang="en-NZ" dirty="0"/>
          </a:p>
        </p:txBody>
      </p:sp>
      <p:pic>
        <p:nvPicPr>
          <p:cNvPr id="1026" name="Picture 2" descr="V:\Newsletter\NEWSLETTER\Archive Photos\rgb_CopperCladVentTower_SkyCityCasin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23728" y="1844824"/>
            <a:ext cx="4962144" cy="39770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9555916"/>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p:txBody>
          <a:bodyPr/>
          <a:lstStyle/>
          <a:p>
            <a:pPr algn="ctr"/>
            <a:r>
              <a:rPr lang="en-NZ" sz="3200" dirty="0" smtClean="0"/>
              <a:t>The Need for Change</a:t>
            </a:r>
            <a:endParaRPr lang="en-NZ" sz="3200" dirty="0"/>
          </a:p>
        </p:txBody>
      </p:sp>
      <p:sp>
        <p:nvSpPr>
          <p:cNvPr id="115715" name="Rectangle 3"/>
          <p:cNvSpPr>
            <a:spLocks noGrp="1" noChangeArrowheads="1"/>
          </p:cNvSpPr>
          <p:nvPr>
            <p:ph type="body" sz="half" idx="1"/>
          </p:nvPr>
        </p:nvSpPr>
        <p:spPr>
          <a:xfrm>
            <a:off x="457200" y="1719263"/>
            <a:ext cx="7673975" cy="4411662"/>
          </a:xfrm>
        </p:spPr>
        <p:txBody>
          <a:bodyPr/>
          <a:lstStyle/>
          <a:p>
            <a:r>
              <a:rPr lang="en-NZ" sz="2000" dirty="0" smtClean="0"/>
              <a:t>Outsourced Since 1955</a:t>
            </a:r>
          </a:p>
          <a:p>
            <a:endParaRPr lang="en-NZ" sz="2000" dirty="0" smtClean="0"/>
          </a:p>
          <a:p>
            <a:r>
              <a:rPr lang="en-NZ" sz="2000" dirty="0" smtClean="0"/>
              <a:t>Complete review of all payroll process undertaken, tabled with board April 2012</a:t>
            </a:r>
            <a:endParaRPr lang="en-NZ" sz="2000" dirty="0"/>
          </a:p>
          <a:p>
            <a:pPr marL="0" indent="0">
              <a:buNone/>
            </a:pPr>
            <a:endParaRPr lang="en-NZ" sz="2000" dirty="0" smtClean="0"/>
          </a:p>
          <a:p>
            <a:r>
              <a:rPr lang="en-NZ" sz="2000" dirty="0" smtClean="0"/>
              <a:t>July 2012 board approval to bring in house</a:t>
            </a:r>
          </a:p>
          <a:p>
            <a:endParaRPr lang="en-NZ" sz="2000" dirty="0" smtClean="0"/>
          </a:p>
          <a:p>
            <a:r>
              <a:rPr lang="en-NZ" sz="2000" dirty="0" smtClean="0"/>
              <a:t>Board instructed Go Live to coincide with FYE - APRIL 2013!!!</a:t>
            </a:r>
          </a:p>
          <a:p>
            <a:pPr marL="0" indent="0" algn="ctr">
              <a:lnSpc>
                <a:spcPct val="150000"/>
              </a:lnSpc>
              <a:buNone/>
            </a:pPr>
            <a:endParaRPr lang="en-NZ" sz="2000" dirty="0"/>
          </a:p>
          <a:p>
            <a:pPr marL="0" indent="0" algn="ctr">
              <a:buNone/>
            </a:pPr>
            <a:endParaRPr lang="en-NZ" sz="2000" dirty="0" smtClean="0"/>
          </a:p>
          <a:p>
            <a:pPr marL="0" indent="0">
              <a:buNone/>
            </a:pPr>
            <a:endParaRPr lang="en-NZ" sz="2000" dirty="0"/>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23928" y="4869160"/>
            <a:ext cx="847725" cy="895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title"/>
          </p:nvPr>
        </p:nvSpPr>
        <p:spPr/>
        <p:txBody>
          <a:bodyPr/>
          <a:lstStyle/>
          <a:p>
            <a:pPr algn="ctr"/>
            <a:r>
              <a:rPr lang="en-NZ" sz="3200" dirty="0" smtClean="0"/>
              <a:t>Let’s Go!</a:t>
            </a:r>
            <a:endParaRPr lang="en-NZ" sz="3200" dirty="0"/>
          </a:p>
        </p:txBody>
      </p:sp>
      <p:sp>
        <p:nvSpPr>
          <p:cNvPr id="115715" name="Rectangle 3"/>
          <p:cNvSpPr>
            <a:spLocks noGrp="1" noChangeArrowheads="1"/>
          </p:cNvSpPr>
          <p:nvPr>
            <p:ph type="body" sz="half" idx="1"/>
          </p:nvPr>
        </p:nvSpPr>
        <p:spPr>
          <a:xfrm>
            <a:off x="457200" y="1719263"/>
            <a:ext cx="7673975" cy="4411662"/>
          </a:xfrm>
        </p:spPr>
        <p:txBody>
          <a:bodyPr/>
          <a:lstStyle/>
          <a:p>
            <a:pPr marL="0" indent="0" algn="ctr">
              <a:buNone/>
            </a:pPr>
            <a:endParaRPr lang="en-NZ" sz="2000" dirty="0"/>
          </a:p>
          <a:p>
            <a:pPr marL="0" indent="0" algn="ctr">
              <a:buNone/>
            </a:pPr>
            <a:endParaRPr lang="en-NZ" sz="2000" dirty="0" smtClean="0"/>
          </a:p>
          <a:p>
            <a:pPr marL="0" indent="0">
              <a:buNone/>
            </a:pPr>
            <a:endParaRPr lang="en-NZ" sz="2000" dirty="0"/>
          </a:p>
        </p:txBody>
      </p:sp>
      <p:pic>
        <p:nvPicPr>
          <p:cNvPr id="2050" name="Picture 2" descr="C:\Users\cooperd\Desktop\SI.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99792" y="2328863"/>
            <a:ext cx="3114675" cy="3300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3267208"/>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537354" y="583715"/>
            <a:ext cx="7543800" cy="936104"/>
          </a:xfrm>
        </p:spPr>
        <p:txBody>
          <a:bodyPr anchor="t"/>
          <a:lstStyle/>
          <a:p>
            <a:pPr algn="ctr"/>
            <a:r>
              <a:rPr lang="en-US" sz="2800" dirty="0" smtClean="0"/>
              <a:t/>
            </a:r>
            <a:br>
              <a:rPr lang="en-US" sz="2800" dirty="0" smtClean="0"/>
            </a:br>
            <a:r>
              <a:rPr lang="en-US" sz="2800" dirty="0" smtClean="0"/>
              <a:t>Implementation Checklist - The </a:t>
            </a:r>
            <a:r>
              <a:rPr lang="en-US" sz="2800" dirty="0"/>
              <a:t>CSI Way</a:t>
            </a:r>
            <a:r>
              <a:rPr lang="en-US" sz="3200" dirty="0"/>
              <a:t/>
            </a:r>
            <a:br>
              <a:rPr lang="en-US" sz="3200" dirty="0"/>
            </a:br>
            <a:r>
              <a:rPr lang="en-US" sz="3200" dirty="0" smtClean="0"/>
              <a:t/>
            </a:r>
            <a:br>
              <a:rPr lang="en-US" sz="3200" dirty="0" smtClean="0"/>
            </a:br>
            <a:endParaRPr lang="en-NZ" sz="3200" dirty="0"/>
          </a:p>
        </p:txBody>
      </p:sp>
      <p:sp>
        <p:nvSpPr>
          <p:cNvPr id="116739" name="Rectangle 3"/>
          <p:cNvSpPr>
            <a:spLocks noGrp="1" noChangeArrowheads="1"/>
          </p:cNvSpPr>
          <p:nvPr>
            <p:ph type="body" sz="half" idx="1"/>
          </p:nvPr>
        </p:nvSpPr>
        <p:spPr>
          <a:xfrm>
            <a:off x="566738" y="1752600"/>
            <a:ext cx="7173912" cy="4267200"/>
          </a:xfrm>
        </p:spPr>
        <p:txBody>
          <a:bodyPr/>
          <a:lstStyle/>
          <a:p>
            <a:pPr marL="0" indent="0">
              <a:lnSpc>
                <a:spcPct val="90000"/>
              </a:lnSpc>
              <a:buNone/>
            </a:pPr>
            <a:endParaRPr lang="en-US" sz="2000" dirty="0" smtClean="0"/>
          </a:p>
          <a:p>
            <a:r>
              <a:rPr lang="en-US" sz="2000" dirty="0" smtClean="0"/>
              <a:t>KISS – does the proposed solution meet this criteria?</a:t>
            </a:r>
          </a:p>
          <a:p>
            <a:pPr marL="0" indent="0">
              <a:buNone/>
            </a:pPr>
            <a:endParaRPr lang="en-US" sz="2000" dirty="0"/>
          </a:p>
          <a:p>
            <a:r>
              <a:rPr lang="en-US" sz="2000" dirty="0" smtClean="0"/>
              <a:t>Relationship preservation – how?</a:t>
            </a:r>
          </a:p>
          <a:p>
            <a:pPr marL="0" indent="0">
              <a:buNone/>
            </a:pPr>
            <a:endParaRPr lang="en-US" sz="2000" dirty="0"/>
          </a:p>
          <a:p>
            <a:r>
              <a:rPr lang="en-US" sz="2000" dirty="0" smtClean="0"/>
              <a:t>ROI – must be measureable and attractive!</a:t>
            </a:r>
          </a:p>
          <a:p>
            <a:pPr>
              <a:lnSpc>
                <a:spcPct val="90000"/>
              </a:lnSpc>
            </a:pPr>
            <a:endParaRPr lang="en-US" sz="2000" dirty="0"/>
          </a:p>
          <a:p>
            <a:pPr>
              <a:lnSpc>
                <a:spcPct val="90000"/>
              </a:lnSpc>
            </a:pPr>
            <a:endParaRPr lang="en-US" sz="2000" dirty="0"/>
          </a:p>
          <a:p>
            <a:pPr marL="0" indent="0">
              <a:lnSpc>
                <a:spcPct val="90000"/>
              </a:lnSpc>
              <a:buNone/>
            </a:pPr>
            <a:endParaRPr lang="en-NZ" sz="2000"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80112" y="2492896"/>
            <a:ext cx="3288208" cy="4024663"/>
          </a:xfrm>
          <a:prstGeom prst="rect">
            <a:avLst/>
          </a:prstGeom>
        </p:spPr>
      </p:pic>
    </p:spTree>
    <p:extLst>
      <p:ext uri="{BB962C8B-B14F-4D97-AF65-F5344CB8AC3E}">
        <p14:creationId xmlns:p14="http://schemas.microsoft.com/office/powerpoint/2010/main" val="2909815710"/>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200" dirty="0"/>
              <a:t>Execution &amp; Implementation</a:t>
            </a:r>
            <a:endParaRPr lang="en-NZ" sz="3200" dirty="0"/>
          </a:p>
        </p:txBody>
      </p:sp>
      <p:graphicFrame>
        <p:nvGraphicFramePr>
          <p:cNvPr id="5" name="Diagram 4"/>
          <p:cNvGraphicFramePr/>
          <p:nvPr>
            <p:extLst>
              <p:ext uri="{D42A27DB-BD31-4B8C-83A1-F6EECF244321}">
                <p14:modId xmlns:p14="http://schemas.microsoft.com/office/powerpoint/2010/main" val="3281828838"/>
              </p:ext>
            </p:extLst>
          </p:nvPr>
        </p:nvGraphicFramePr>
        <p:xfrm>
          <a:off x="1331640" y="1916832"/>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3598934"/>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200" dirty="0"/>
              <a:t>Execution &amp; Implementation</a:t>
            </a:r>
            <a:endParaRPr lang="en-NZ" sz="3200" dirty="0"/>
          </a:p>
        </p:txBody>
      </p:sp>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4" y="1556792"/>
            <a:ext cx="8352928" cy="4392488"/>
          </a:xfrm>
          <a:prstGeom prst="rect">
            <a:avLst/>
          </a:prstGeom>
          <a:noFill/>
          <a:ln>
            <a:noFill/>
          </a:ln>
          <a:effectLst/>
          <a:extLst/>
        </p:spPr>
      </p:pic>
    </p:spTree>
    <p:extLst>
      <p:ext uri="{BB962C8B-B14F-4D97-AF65-F5344CB8AC3E}">
        <p14:creationId xmlns:p14="http://schemas.microsoft.com/office/powerpoint/2010/main" val="2661847948"/>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p:txBody>
          <a:bodyPr/>
          <a:lstStyle/>
          <a:p>
            <a:pPr algn="ctr"/>
            <a:r>
              <a:rPr lang="en-US" sz="3200" dirty="0" smtClean="0"/>
              <a:t/>
            </a:r>
            <a:br>
              <a:rPr lang="en-US" sz="3200" dirty="0" smtClean="0"/>
            </a:br>
            <a:r>
              <a:rPr lang="en-US" sz="3200" dirty="0" smtClean="0"/>
              <a:t>Things to consider</a:t>
            </a:r>
            <a:endParaRPr lang="en-NZ" sz="3200" dirty="0"/>
          </a:p>
        </p:txBody>
      </p:sp>
      <p:sp>
        <p:nvSpPr>
          <p:cNvPr id="108547" name="Rectangle 3"/>
          <p:cNvSpPr>
            <a:spLocks noGrp="1" noChangeArrowheads="1"/>
          </p:cNvSpPr>
          <p:nvPr>
            <p:ph type="body" sz="half" idx="1"/>
          </p:nvPr>
        </p:nvSpPr>
        <p:spPr>
          <a:xfrm>
            <a:off x="539552" y="1340768"/>
            <a:ext cx="6985000" cy="4608512"/>
          </a:xfrm>
        </p:spPr>
        <p:txBody>
          <a:bodyPr/>
          <a:lstStyle/>
          <a:p>
            <a:pPr>
              <a:lnSpc>
                <a:spcPct val="90000"/>
              </a:lnSpc>
              <a:buFont typeface="Wingdings" pitchFamily="2" charset="2"/>
              <a:buNone/>
            </a:pPr>
            <a:endParaRPr lang="en-AU" altLang="en-AU" sz="2400" dirty="0"/>
          </a:p>
          <a:p>
            <a:pPr>
              <a:lnSpc>
                <a:spcPct val="150000"/>
              </a:lnSpc>
            </a:pPr>
            <a:r>
              <a:rPr lang="en-NZ" sz="2000" dirty="0" smtClean="0"/>
              <a:t>Objectives and definition of success </a:t>
            </a:r>
          </a:p>
          <a:p>
            <a:pPr>
              <a:lnSpc>
                <a:spcPct val="150000"/>
              </a:lnSpc>
            </a:pPr>
            <a:r>
              <a:rPr lang="en-NZ" sz="2000" dirty="0" smtClean="0"/>
              <a:t>Measuring return on investment</a:t>
            </a:r>
          </a:p>
          <a:p>
            <a:pPr>
              <a:lnSpc>
                <a:spcPct val="150000"/>
              </a:lnSpc>
            </a:pPr>
            <a:r>
              <a:rPr lang="en-US" altLang="en-AU" sz="2000" dirty="0" smtClean="0"/>
              <a:t>Timing is everything – sometimes</a:t>
            </a:r>
          </a:p>
          <a:p>
            <a:pPr>
              <a:lnSpc>
                <a:spcPct val="150000"/>
              </a:lnSpc>
            </a:pPr>
            <a:r>
              <a:rPr lang="en-US" sz="2000" dirty="0" smtClean="0"/>
              <a:t>Getting accurate data </a:t>
            </a:r>
          </a:p>
          <a:p>
            <a:pPr>
              <a:lnSpc>
                <a:spcPct val="150000"/>
              </a:lnSpc>
            </a:pPr>
            <a:r>
              <a:rPr lang="en-US" sz="2000" dirty="0" smtClean="0"/>
              <a:t>User acceptance testing challenges</a:t>
            </a:r>
          </a:p>
          <a:p>
            <a:pPr>
              <a:lnSpc>
                <a:spcPct val="150000"/>
              </a:lnSpc>
            </a:pPr>
            <a:r>
              <a:rPr lang="en-US" altLang="en-AU" sz="2000" dirty="0" smtClean="0"/>
              <a:t>Communication and change management</a:t>
            </a:r>
          </a:p>
          <a:p>
            <a:pPr>
              <a:lnSpc>
                <a:spcPct val="90000"/>
              </a:lnSpc>
            </a:pPr>
            <a:endParaRPr lang="en-US" altLang="en-AU" sz="2400" dirty="0" smtClean="0"/>
          </a:p>
          <a:p>
            <a:pPr>
              <a:lnSpc>
                <a:spcPct val="90000"/>
              </a:lnSpc>
              <a:buNone/>
            </a:pPr>
            <a:endParaRPr lang="en-AU" altLang="en-AU" sz="2400" dirty="0"/>
          </a:p>
          <a:p>
            <a:pPr>
              <a:lnSpc>
                <a:spcPct val="90000"/>
              </a:lnSpc>
            </a:pPr>
            <a:endParaRPr lang="en-NZ" altLang="en-AU" sz="2400" dirty="0"/>
          </a:p>
          <a:p>
            <a:pPr>
              <a:lnSpc>
                <a:spcPct val="90000"/>
              </a:lnSpc>
              <a:buFont typeface="Wingdings" pitchFamily="2" charset="2"/>
              <a:buNone/>
            </a:pPr>
            <a:endParaRPr lang="en-US" sz="2400" dirty="0"/>
          </a:p>
          <a:p>
            <a:pPr>
              <a:lnSpc>
                <a:spcPct val="90000"/>
              </a:lnSpc>
              <a:buFont typeface="Wingdings" pitchFamily="2" charset="2"/>
              <a:buNone/>
            </a:pPr>
            <a:endParaRPr lang="en-NZ" sz="2400" dirty="0"/>
          </a:p>
        </p:txBody>
      </p:sp>
    </p:spTree>
    <p:extLst>
      <p:ext uri="{BB962C8B-B14F-4D97-AF65-F5344CB8AC3E}">
        <p14:creationId xmlns:p14="http://schemas.microsoft.com/office/powerpoint/2010/main" val="4042322625"/>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a:xfrm>
            <a:off x="457200" y="194246"/>
            <a:ext cx="7543800" cy="1295400"/>
          </a:xfrm>
        </p:spPr>
        <p:txBody>
          <a:bodyPr/>
          <a:lstStyle/>
          <a:p>
            <a:pPr algn="ctr"/>
            <a:r>
              <a:rPr lang="en-US" sz="3200" dirty="0" smtClean="0"/>
              <a:t/>
            </a:r>
            <a:br>
              <a:rPr lang="en-US" sz="3200" dirty="0" smtClean="0"/>
            </a:br>
            <a:r>
              <a:rPr lang="en-US" sz="3200" dirty="0" smtClean="0"/>
              <a:t>Key Lessons Learned</a:t>
            </a:r>
            <a:endParaRPr lang="en-NZ" sz="3200" dirty="0"/>
          </a:p>
        </p:txBody>
      </p:sp>
      <p:pic>
        <p:nvPicPr>
          <p:cNvPr id="4" name="Picture 3" descr="elephant-on-plate.jpg"/>
          <p:cNvPicPr>
            <a:picLocks noChangeAspect="1"/>
          </p:cNvPicPr>
          <p:nvPr/>
        </p:nvPicPr>
        <p:blipFill>
          <a:blip r:embed="rId3" cstate="print"/>
          <a:stretch>
            <a:fillRect/>
          </a:stretch>
        </p:blipFill>
        <p:spPr>
          <a:xfrm>
            <a:off x="6948264" y="2492896"/>
            <a:ext cx="1767840" cy="1737360"/>
          </a:xfrm>
          <a:prstGeom prst="rect">
            <a:avLst/>
          </a:prstGeom>
        </p:spPr>
      </p:pic>
      <p:sp>
        <p:nvSpPr>
          <p:cNvPr id="5" name="TextBox 4"/>
          <p:cNvSpPr txBox="1"/>
          <p:nvPr/>
        </p:nvSpPr>
        <p:spPr>
          <a:xfrm>
            <a:off x="899592" y="1916832"/>
            <a:ext cx="7920880" cy="3293209"/>
          </a:xfrm>
          <a:prstGeom prst="rect">
            <a:avLst/>
          </a:prstGeom>
          <a:noFill/>
        </p:spPr>
        <p:txBody>
          <a:bodyPr wrap="square" rtlCol="0">
            <a:spAutoFit/>
          </a:bodyPr>
          <a:lstStyle/>
          <a:p>
            <a:r>
              <a:rPr lang="en-US" sz="3600" b="1" dirty="0" smtClean="0">
                <a:solidFill>
                  <a:schemeClr val="accent3">
                    <a:lumMod val="50000"/>
                  </a:schemeClr>
                </a:solidFill>
                <a:latin typeface="+mn-lt"/>
                <a:cs typeface="Kalinga" pitchFamily="34" charset="0"/>
              </a:rPr>
              <a:t>How do you eat an Elephant?</a:t>
            </a:r>
          </a:p>
          <a:p>
            <a:pPr lvl="0"/>
            <a:r>
              <a:rPr lang="en-US" sz="2000" b="1" dirty="0" smtClean="0">
                <a:solidFill>
                  <a:schemeClr val="accent3">
                    <a:lumMod val="50000"/>
                  </a:schemeClr>
                </a:solidFill>
                <a:latin typeface="+mn-lt"/>
                <a:cs typeface="Kalinga" pitchFamily="34" charset="0"/>
              </a:rPr>
              <a:t>One bite at a time</a:t>
            </a:r>
          </a:p>
          <a:p>
            <a:pPr lvl="0"/>
            <a:endParaRPr lang="en-US" sz="3200" b="1" dirty="0" smtClean="0">
              <a:solidFill>
                <a:srgbClr val="03953B"/>
              </a:solidFill>
              <a:latin typeface="Kalinga" pitchFamily="34" charset="0"/>
              <a:cs typeface="Kalinga" pitchFamily="34" charset="0"/>
            </a:endParaRPr>
          </a:p>
          <a:p>
            <a:pPr marL="800100" lvl="1" indent="-342900">
              <a:lnSpc>
                <a:spcPct val="150000"/>
              </a:lnSpc>
              <a:buFont typeface="Wingdings" panose="05000000000000000000" pitchFamily="2" charset="2"/>
              <a:buChar char="§"/>
            </a:pPr>
            <a:r>
              <a:rPr lang="en-US" sz="2000" dirty="0" smtClean="0">
                <a:solidFill>
                  <a:schemeClr val="accent2">
                    <a:lumMod val="75000"/>
                  </a:schemeClr>
                </a:solidFill>
                <a:latin typeface="+mn-lt"/>
                <a:cs typeface="Kalinga" pitchFamily="34" charset="0"/>
              </a:rPr>
              <a:t>Break up complexity </a:t>
            </a:r>
          </a:p>
          <a:p>
            <a:pPr marL="800100" lvl="1" indent="-342900">
              <a:lnSpc>
                <a:spcPct val="150000"/>
              </a:lnSpc>
              <a:buFont typeface="Wingdings" panose="05000000000000000000" pitchFamily="2" charset="2"/>
              <a:buChar char="§"/>
            </a:pPr>
            <a:r>
              <a:rPr lang="en-US" sz="2000" dirty="0" smtClean="0">
                <a:solidFill>
                  <a:schemeClr val="accent2">
                    <a:lumMod val="75000"/>
                  </a:schemeClr>
                </a:solidFill>
                <a:latin typeface="+mn-lt"/>
                <a:cs typeface="Kalinga" pitchFamily="34" charset="0"/>
              </a:rPr>
              <a:t>Choose multiple phases</a:t>
            </a:r>
          </a:p>
          <a:p>
            <a:pPr marL="800100" lvl="1" indent="-342900">
              <a:lnSpc>
                <a:spcPct val="150000"/>
              </a:lnSpc>
              <a:buFont typeface="Wingdings" panose="05000000000000000000" pitchFamily="2" charset="2"/>
              <a:buChar char="§"/>
            </a:pPr>
            <a:r>
              <a:rPr lang="en-US" sz="2000" dirty="0" smtClean="0">
                <a:solidFill>
                  <a:schemeClr val="accent2">
                    <a:lumMod val="75000"/>
                  </a:schemeClr>
                </a:solidFill>
                <a:latin typeface="+mn-lt"/>
                <a:cs typeface="Kalinga" pitchFamily="34" charset="0"/>
              </a:rPr>
              <a:t>Expect it to be hard</a:t>
            </a:r>
          </a:p>
          <a:p>
            <a:pPr marL="800100" lvl="1" indent="-342900">
              <a:lnSpc>
                <a:spcPct val="150000"/>
              </a:lnSpc>
              <a:buFont typeface="Wingdings" panose="05000000000000000000" pitchFamily="2" charset="2"/>
              <a:buChar char="§"/>
            </a:pPr>
            <a:r>
              <a:rPr lang="en-US" sz="2000" dirty="0" smtClean="0">
                <a:solidFill>
                  <a:schemeClr val="accent2">
                    <a:lumMod val="75000"/>
                  </a:schemeClr>
                </a:solidFill>
                <a:latin typeface="+mn-lt"/>
                <a:cs typeface="Kalinga" pitchFamily="34" charset="0"/>
              </a:rPr>
              <a:t>New skills, processes, systems, people</a:t>
            </a:r>
            <a:endParaRPr lang="en-NZ" sz="2000" dirty="0">
              <a:solidFill>
                <a:schemeClr val="accent2">
                  <a:lumMod val="75000"/>
                </a:schemeClr>
              </a:solidFill>
              <a:latin typeface="+mn-lt"/>
              <a:cs typeface="Kalinga" pitchFamily="34" charset="0"/>
            </a:endParaRPr>
          </a:p>
        </p:txBody>
      </p:sp>
    </p:spTree>
    <p:extLst>
      <p:ext uri="{BB962C8B-B14F-4D97-AF65-F5344CB8AC3E}">
        <p14:creationId xmlns:p14="http://schemas.microsoft.com/office/powerpoint/2010/main" val="4042322625"/>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a:xfrm>
            <a:off x="457200" y="194246"/>
            <a:ext cx="7543800" cy="1295400"/>
          </a:xfrm>
        </p:spPr>
        <p:txBody>
          <a:bodyPr/>
          <a:lstStyle/>
          <a:p>
            <a:pPr algn="ctr"/>
            <a:r>
              <a:rPr lang="en-US" sz="3200" dirty="0" smtClean="0"/>
              <a:t/>
            </a:r>
            <a:br>
              <a:rPr lang="en-US" sz="3200" dirty="0" smtClean="0"/>
            </a:br>
            <a:r>
              <a:rPr lang="en-US" sz="3200" dirty="0" smtClean="0"/>
              <a:t> Key Lessons Learned</a:t>
            </a:r>
            <a:endParaRPr lang="en-NZ" sz="3200" dirty="0"/>
          </a:p>
        </p:txBody>
      </p:sp>
      <p:sp>
        <p:nvSpPr>
          <p:cNvPr id="5" name="TextBox 4"/>
          <p:cNvSpPr txBox="1"/>
          <p:nvPr/>
        </p:nvSpPr>
        <p:spPr>
          <a:xfrm>
            <a:off x="899592" y="1700808"/>
            <a:ext cx="7344816" cy="4370427"/>
          </a:xfrm>
          <a:prstGeom prst="rect">
            <a:avLst/>
          </a:prstGeom>
          <a:noFill/>
        </p:spPr>
        <p:txBody>
          <a:bodyPr wrap="square" rtlCol="0">
            <a:spAutoFit/>
          </a:bodyPr>
          <a:lstStyle/>
          <a:p>
            <a:r>
              <a:rPr lang="en-US" sz="2800" b="1" dirty="0" smtClean="0">
                <a:solidFill>
                  <a:schemeClr val="bg2">
                    <a:lumMod val="50000"/>
                  </a:schemeClr>
                </a:solidFill>
                <a:latin typeface="+mn-lt"/>
                <a:cs typeface="Kalinga" pitchFamily="34" charset="0"/>
              </a:rPr>
              <a:t>Good things take time</a:t>
            </a:r>
          </a:p>
          <a:p>
            <a:pPr lvl="0"/>
            <a:endParaRPr lang="en-US" sz="3200" b="1" dirty="0" smtClean="0">
              <a:solidFill>
                <a:srgbClr val="03953B"/>
              </a:solidFill>
              <a:latin typeface="Kalinga" pitchFamily="34" charset="0"/>
              <a:cs typeface="Kalinga" pitchFamily="34" charset="0"/>
            </a:endParaRPr>
          </a:p>
          <a:p>
            <a:pPr lvl="0"/>
            <a:endParaRPr lang="en-US" sz="3200" b="1" dirty="0" smtClean="0">
              <a:solidFill>
                <a:srgbClr val="03953B"/>
              </a:solidFill>
              <a:latin typeface="Kalinga" pitchFamily="34" charset="0"/>
              <a:cs typeface="Kalinga" pitchFamily="34" charset="0"/>
            </a:endParaRPr>
          </a:p>
          <a:p>
            <a:pPr lvl="0"/>
            <a:endParaRPr lang="en-US" sz="3200" b="1" dirty="0" smtClean="0">
              <a:solidFill>
                <a:srgbClr val="03953B"/>
              </a:solidFill>
              <a:latin typeface="Kalinga" pitchFamily="34" charset="0"/>
              <a:cs typeface="Kalinga" pitchFamily="34" charset="0"/>
            </a:endParaRPr>
          </a:p>
          <a:p>
            <a:pPr lvl="0"/>
            <a:endParaRPr lang="en-US" sz="3200" b="1" dirty="0" smtClean="0">
              <a:solidFill>
                <a:srgbClr val="03953B"/>
              </a:solidFill>
              <a:latin typeface="Kalinga" pitchFamily="34" charset="0"/>
              <a:cs typeface="Kalinga" pitchFamily="34" charset="0"/>
            </a:endParaRPr>
          </a:p>
          <a:p>
            <a:pPr lvl="0"/>
            <a:endParaRPr lang="en-US" sz="3200" b="1" dirty="0" smtClean="0">
              <a:solidFill>
                <a:srgbClr val="03953B"/>
              </a:solidFill>
              <a:latin typeface="Kalinga" pitchFamily="34" charset="0"/>
              <a:cs typeface="Kalinga" pitchFamily="34" charset="0"/>
            </a:endParaRPr>
          </a:p>
          <a:p>
            <a:pPr marL="800100" lvl="1" indent="-342900">
              <a:lnSpc>
                <a:spcPct val="150000"/>
              </a:lnSpc>
              <a:buFont typeface="Wingdings" panose="05000000000000000000" pitchFamily="2" charset="2"/>
              <a:buChar char="§"/>
            </a:pPr>
            <a:r>
              <a:rPr lang="en-US" sz="2000" dirty="0" smtClean="0">
                <a:solidFill>
                  <a:schemeClr val="accent2">
                    <a:lumMod val="75000"/>
                  </a:schemeClr>
                </a:solidFill>
                <a:latin typeface="+mn-lt"/>
                <a:cs typeface="Kalinga" pitchFamily="34" charset="0"/>
              </a:rPr>
              <a:t>4 month average time</a:t>
            </a:r>
          </a:p>
          <a:p>
            <a:pPr marL="800100" lvl="1" indent="-342900">
              <a:lnSpc>
                <a:spcPct val="150000"/>
              </a:lnSpc>
              <a:buFont typeface="Wingdings" panose="05000000000000000000" pitchFamily="2" charset="2"/>
              <a:buChar char="§"/>
            </a:pPr>
            <a:r>
              <a:rPr lang="en-US" sz="2000" dirty="0" smtClean="0">
                <a:solidFill>
                  <a:schemeClr val="accent2">
                    <a:lumMod val="75000"/>
                  </a:schemeClr>
                </a:solidFill>
                <a:latin typeface="+mn-lt"/>
                <a:cs typeface="Kalinga" pitchFamily="34" charset="0"/>
              </a:rPr>
              <a:t>Consider leave and delays</a:t>
            </a:r>
          </a:p>
          <a:p>
            <a:pPr marL="800100" lvl="1" indent="-342900">
              <a:lnSpc>
                <a:spcPct val="150000"/>
              </a:lnSpc>
              <a:buFont typeface="Wingdings" panose="05000000000000000000" pitchFamily="2" charset="2"/>
              <a:buChar char="§"/>
            </a:pPr>
            <a:r>
              <a:rPr lang="en-US" sz="2000" dirty="0" smtClean="0">
                <a:solidFill>
                  <a:schemeClr val="accent2">
                    <a:lumMod val="75000"/>
                  </a:schemeClr>
                </a:solidFill>
                <a:latin typeface="+mn-lt"/>
                <a:cs typeface="Kalinga" pitchFamily="34" charset="0"/>
              </a:rPr>
              <a:t>Don’t be afraid to say NO</a:t>
            </a:r>
          </a:p>
        </p:txBody>
      </p:sp>
      <p:pic>
        <p:nvPicPr>
          <p:cNvPr id="6" name="Picture 5" descr="good-cheap-fast-service.jpg"/>
          <p:cNvPicPr/>
          <p:nvPr/>
        </p:nvPicPr>
        <p:blipFill>
          <a:blip r:embed="rId3" cstate="print"/>
          <a:srcRect t="1956" r="2116" b="5134"/>
          <a:stretch>
            <a:fillRect/>
          </a:stretch>
        </p:blipFill>
        <p:spPr>
          <a:xfrm>
            <a:off x="2881412" y="2276872"/>
            <a:ext cx="3381176" cy="2241798"/>
          </a:xfrm>
          <a:prstGeom prst="rect">
            <a:avLst/>
          </a:prstGeom>
        </p:spPr>
      </p:pic>
    </p:spTree>
    <p:extLst>
      <p:ext uri="{BB962C8B-B14F-4D97-AF65-F5344CB8AC3E}">
        <p14:creationId xmlns:p14="http://schemas.microsoft.com/office/powerpoint/2010/main" val="4042322625"/>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a:xfrm>
            <a:off x="457200" y="194246"/>
            <a:ext cx="7543800" cy="1295400"/>
          </a:xfrm>
        </p:spPr>
        <p:txBody>
          <a:bodyPr/>
          <a:lstStyle/>
          <a:p>
            <a:pPr algn="ctr"/>
            <a:r>
              <a:rPr lang="en-US" sz="3200" dirty="0" smtClean="0"/>
              <a:t/>
            </a:r>
            <a:br>
              <a:rPr lang="en-US" sz="3200" dirty="0" smtClean="0"/>
            </a:br>
            <a:r>
              <a:rPr lang="en-US" sz="3200" dirty="0" smtClean="0"/>
              <a:t> Key Lessons Learned</a:t>
            </a:r>
            <a:endParaRPr lang="en-NZ" sz="3200" dirty="0"/>
          </a:p>
        </p:txBody>
      </p:sp>
      <p:sp>
        <p:nvSpPr>
          <p:cNvPr id="5" name="TextBox 4"/>
          <p:cNvSpPr txBox="1"/>
          <p:nvPr/>
        </p:nvSpPr>
        <p:spPr>
          <a:xfrm>
            <a:off x="899592" y="1700808"/>
            <a:ext cx="7344816" cy="3600986"/>
          </a:xfrm>
          <a:prstGeom prst="rect">
            <a:avLst/>
          </a:prstGeom>
          <a:noFill/>
        </p:spPr>
        <p:txBody>
          <a:bodyPr wrap="square" rtlCol="0">
            <a:spAutoFit/>
          </a:bodyPr>
          <a:lstStyle/>
          <a:p>
            <a:r>
              <a:rPr lang="en-US" sz="3200" b="1" dirty="0" smtClean="0">
                <a:solidFill>
                  <a:schemeClr val="accent2">
                    <a:lumMod val="50000"/>
                  </a:schemeClr>
                </a:solidFill>
                <a:latin typeface="+mn-lt"/>
                <a:cs typeface="Kalinga" pitchFamily="34" charset="0"/>
              </a:rPr>
              <a:t>Get started now!!</a:t>
            </a:r>
          </a:p>
          <a:p>
            <a:pPr lvl="0"/>
            <a:endParaRPr lang="en-US" sz="1600" b="1" dirty="0" smtClean="0">
              <a:solidFill>
                <a:srgbClr val="03953B"/>
              </a:solidFill>
              <a:latin typeface="Kalinga" pitchFamily="34" charset="0"/>
              <a:cs typeface="Kalinga" pitchFamily="34" charset="0"/>
            </a:endParaRPr>
          </a:p>
          <a:p>
            <a:pPr lvl="0"/>
            <a:r>
              <a:rPr lang="en-US" sz="2000" b="1" dirty="0" smtClean="0">
                <a:solidFill>
                  <a:schemeClr val="accent2">
                    <a:lumMod val="75000"/>
                  </a:schemeClr>
                </a:solidFill>
                <a:latin typeface="+mn-lt"/>
                <a:cs typeface="Kalinga" pitchFamily="34" charset="0"/>
              </a:rPr>
              <a:t>Things you think you can do later</a:t>
            </a:r>
          </a:p>
          <a:p>
            <a:pPr lvl="0"/>
            <a:r>
              <a:rPr lang="en-US" sz="2000" dirty="0" smtClean="0">
                <a:solidFill>
                  <a:schemeClr val="accent2">
                    <a:lumMod val="75000"/>
                  </a:schemeClr>
                </a:solidFill>
                <a:latin typeface="+mn-lt"/>
                <a:cs typeface="Kalinga" pitchFamily="34" charset="0"/>
              </a:rPr>
              <a:t>(but will come back to bite you)</a:t>
            </a:r>
          </a:p>
          <a:p>
            <a:pPr lvl="0"/>
            <a:endParaRPr lang="en-US" sz="2000" b="1" dirty="0" smtClean="0">
              <a:solidFill>
                <a:srgbClr val="03953B"/>
              </a:solidFill>
              <a:latin typeface="Kalinga" pitchFamily="34" charset="0"/>
              <a:cs typeface="Kalinga" pitchFamily="34" charset="0"/>
            </a:endParaRPr>
          </a:p>
          <a:p>
            <a:pPr marL="800100" lvl="1" indent="-342900">
              <a:lnSpc>
                <a:spcPct val="150000"/>
              </a:lnSpc>
              <a:buFont typeface="Wingdings" panose="05000000000000000000" pitchFamily="2" charset="2"/>
              <a:buChar char="§"/>
            </a:pPr>
            <a:r>
              <a:rPr lang="en-US" sz="2000" dirty="0" smtClean="0">
                <a:solidFill>
                  <a:schemeClr val="accent2">
                    <a:lumMod val="75000"/>
                  </a:schemeClr>
                </a:solidFill>
                <a:latin typeface="+mn-lt"/>
                <a:cs typeface="Kalinga" pitchFamily="34" charset="0"/>
              </a:rPr>
              <a:t>Data extraction</a:t>
            </a:r>
          </a:p>
          <a:p>
            <a:pPr marL="800100" lvl="1" indent="-342900">
              <a:lnSpc>
                <a:spcPct val="150000"/>
              </a:lnSpc>
              <a:buFont typeface="Wingdings" panose="05000000000000000000" pitchFamily="2" charset="2"/>
              <a:buChar char="§"/>
            </a:pPr>
            <a:r>
              <a:rPr lang="en-US" sz="2000" dirty="0" smtClean="0">
                <a:solidFill>
                  <a:schemeClr val="accent2">
                    <a:lumMod val="75000"/>
                  </a:schemeClr>
                </a:solidFill>
                <a:latin typeface="+mn-lt"/>
                <a:cs typeface="Kalinga" pitchFamily="34" charset="0"/>
              </a:rPr>
              <a:t>UAT testing of reports</a:t>
            </a:r>
          </a:p>
          <a:p>
            <a:pPr marL="800100" lvl="1" indent="-342900">
              <a:lnSpc>
                <a:spcPct val="150000"/>
              </a:lnSpc>
              <a:buFont typeface="Wingdings" panose="05000000000000000000" pitchFamily="2" charset="2"/>
              <a:buChar char="§"/>
            </a:pPr>
            <a:r>
              <a:rPr lang="en-US" sz="2000" dirty="0" smtClean="0">
                <a:solidFill>
                  <a:schemeClr val="accent2">
                    <a:lumMod val="75000"/>
                  </a:schemeClr>
                </a:solidFill>
                <a:latin typeface="+mn-lt"/>
                <a:cs typeface="Kalinga" pitchFamily="34" charset="0"/>
              </a:rPr>
              <a:t>Employee maintenance </a:t>
            </a:r>
          </a:p>
          <a:p>
            <a:pPr marL="800100" lvl="1" indent="-342900">
              <a:lnSpc>
                <a:spcPct val="150000"/>
              </a:lnSpc>
              <a:buFont typeface="Wingdings" panose="05000000000000000000" pitchFamily="2" charset="2"/>
              <a:buChar char="§"/>
            </a:pPr>
            <a:r>
              <a:rPr lang="en-US" sz="2000" dirty="0" smtClean="0">
                <a:solidFill>
                  <a:schemeClr val="accent2">
                    <a:lumMod val="75000"/>
                  </a:schemeClr>
                </a:solidFill>
                <a:latin typeface="+mn-lt"/>
                <a:cs typeface="Kalinga" pitchFamily="34" charset="0"/>
              </a:rPr>
              <a:t>Schedule deadlines</a:t>
            </a:r>
          </a:p>
        </p:txBody>
      </p:sp>
      <p:pic>
        <p:nvPicPr>
          <p:cNvPr id="6" name="Picture 5" descr="bite-on-the-bum.jpg"/>
          <p:cNvPicPr>
            <a:picLocks noChangeAspect="1"/>
          </p:cNvPicPr>
          <p:nvPr/>
        </p:nvPicPr>
        <p:blipFill>
          <a:blip r:embed="rId3" cstate="print"/>
          <a:stretch>
            <a:fillRect/>
          </a:stretch>
        </p:blipFill>
        <p:spPr>
          <a:xfrm>
            <a:off x="5364088" y="1696120"/>
            <a:ext cx="3474251" cy="2597934"/>
          </a:xfrm>
          <a:prstGeom prst="rect">
            <a:avLst/>
          </a:prstGeom>
        </p:spPr>
      </p:pic>
    </p:spTree>
    <p:extLst>
      <p:ext uri="{BB962C8B-B14F-4D97-AF65-F5344CB8AC3E}">
        <p14:creationId xmlns:p14="http://schemas.microsoft.com/office/powerpoint/2010/main" val="4042322625"/>
      </p:ext>
    </p:extLst>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nvPr>
        </p:nvSpPr>
        <p:spPr>
          <a:xfrm>
            <a:off x="457200" y="194246"/>
            <a:ext cx="7543800" cy="1295400"/>
          </a:xfrm>
        </p:spPr>
        <p:txBody>
          <a:bodyPr/>
          <a:lstStyle/>
          <a:p>
            <a:pPr algn="ctr"/>
            <a:r>
              <a:rPr lang="en-US" sz="3200" dirty="0" smtClean="0"/>
              <a:t/>
            </a:r>
            <a:br>
              <a:rPr lang="en-US" sz="3200" dirty="0" smtClean="0"/>
            </a:br>
            <a:r>
              <a:rPr lang="en-US" sz="3200" dirty="0" smtClean="0"/>
              <a:t>Questions</a:t>
            </a:r>
            <a:endParaRPr lang="en-NZ" sz="3200" dirty="0"/>
          </a:p>
        </p:txBody>
      </p:sp>
      <p:pic>
        <p:nvPicPr>
          <p:cNvPr id="4" name="Picture 3" descr="Question-People.jpg"/>
          <p:cNvPicPr>
            <a:picLocks noChangeAspect="1"/>
          </p:cNvPicPr>
          <p:nvPr/>
        </p:nvPicPr>
        <p:blipFill>
          <a:blip r:embed="rId3" cstate="print"/>
          <a:stretch>
            <a:fillRect/>
          </a:stretch>
        </p:blipFill>
        <p:spPr>
          <a:xfrm>
            <a:off x="1895761" y="1597008"/>
            <a:ext cx="4908487" cy="4568296"/>
          </a:xfrm>
          <a:prstGeom prst="rect">
            <a:avLst/>
          </a:prstGeom>
        </p:spPr>
      </p:pic>
    </p:spTree>
    <p:extLst>
      <p:ext uri="{BB962C8B-B14F-4D97-AF65-F5344CB8AC3E}">
        <p14:creationId xmlns:p14="http://schemas.microsoft.com/office/powerpoint/2010/main" val="4042322625"/>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Network">
  <a:themeElements>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fontScheme name="Networ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CSIProjectRegister_ID xmlns="bc103b25-3d6f-44de-9ef3-25da5917804d" xsi:nil="true"/>
    <Category xmlns="bc103b25-3d6f-44de-9ef3-25da5917804d">Change Management</Category>
    <CSIProjectID xmlns="f07381c0-1a0a-4ec9-b703-1d68f818f124" xsi:nil="true" Resolved="true"/>
    <_dlc_DocId xmlns="9e461431-cb97-4cef-bf63-eb33613138af">DIVISIONS-112-165</_dlc_DocId>
    <_dlc_DocIdUrl xmlns="9e461431-cb97-4cef-bf63-eb33613138af">
      <Url>http://theintranet/Divisions/OperationalSupport/HR/PayGlobal/_layouts/15/DocIdRedir.aspx?ID=DIVISIONS-112-165</Url>
      <Description>DIVISIONS-112-165</Description>
    </_dlc_DocIdUrl>
  </documentManagement>
</p:properties>
</file>

<file path=customXml/item2.xml><?xml version="1.0" encoding="utf-8"?>
<ct:contentTypeSchema xmlns:ct="http://schemas.microsoft.com/office/2006/metadata/contentType" xmlns:ma="http://schemas.microsoft.com/office/2006/metadata/properties/metaAttributes" ct:_="" ma:_="" ma:contentTypeName="CSI Document" ma:contentTypeID="0x010100131B2713CA944A76AAF3196C381E8C6300B37DE3B3494047A180E8363A9D0E33A1008FEB973CED0484448C8E355FADFDC72A" ma:contentTypeVersion="58" ma:contentTypeDescription="Content type for CSI Documents." ma:contentTypeScope="" ma:versionID="058c49e0ea158f18a6fce43af53c61f8">
  <xsd:schema xmlns:xsd="http://www.w3.org/2001/XMLSchema" xmlns:xs="http://www.w3.org/2001/XMLSchema" xmlns:p="http://schemas.microsoft.com/office/2006/metadata/properties" xmlns:ns2="f07381c0-1a0a-4ec9-b703-1d68f818f124" xmlns:ns3="bc103b25-3d6f-44de-9ef3-25da5917804d" xmlns:ns4="9e461431-cb97-4cef-bf63-eb33613138af" targetNamespace="http://schemas.microsoft.com/office/2006/metadata/properties" ma:root="true" ma:fieldsID="b8bd452a12cbf07ee1e1c7de39e3ebc5" ns2:_="" ns3:_="" ns4:_="">
    <xsd:import namespace="f07381c0-1a0a-4ec9-b703-1d68f818f124"/>
    <xsd:import namespace="bc103b25-3d6f-44de-9ef3-25da5917804d"/>
    <xsd:import namespace="9e461431-cb97-4cef-bf63-eb33613138af"/>
    <xsd:element name="properties">
      <xsd:complexType>
        <xsd:sequence>
          <xsd:element name="documentManagement">
            <xsd:complexType>
              <xsd:all>
                <xsd:element ref="ns2:CSIProjectID" minOccurs="0"/>
                <xsd:element ref="ns3:CSIProjectRegister_ID" minOccurs="0"/>
                <xsd:element ref="ns3:Category" minOccurs="0"/>
                <xsd:element ref="ns4:_dlc_DocId" minOccurs="0"/>
                <xsd:element ref="ns4:_dlc_DocIdUrl" minOccurs="0"/>
                <xsd:element ref="ns4: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7381c0-1a0a-4ec9-b703-1d68f818f124" elementFormDefault="qualified">
    <xsd:import namespace="http://schemas.microsoft.com/office/2006/documentManagement/types"/>
    <xsd:import namespace="http://schemas.microsoft.com/office/infopath/2007/PartnerControls"/>
    <xsd:element name="CSIProjectID" ma:index="8" nillable="true" ma:displayName="CSI Project ID" ma:internalName="CSIProjectID">
      <xsd:complexType>
        <xsd:simpleContent>
          <xsd:extension base="dms:BusinessDataPrimaryField">
            <xsd:attribute name="BdcField" type="xsd:string" fixed="ProjectNumber"/>
            <xsd:attribute name="RelatedFieldWssStaticName" type="xsd:string" fixed="CSIProjectRegister_ID"/>
            <xsd:attribute name="SecondaryFieldBdcNames" type="xsd:string" fixed="0"/>
            <xsd:attribute name="SecondaryFieldsWssStaticNames" type="xsd:string" fixed="0"/>
            <xsd:attribute name="SystemInstance" type="xsd:string" fixed="CSIProjectRegister"/>
            <xsd:attribute name="EntityNamespace" type="xsd:string" fixed="http://servicehub"/>
            <xsd:attribute name="EntityName" type="xsd:string" fixed="CSIProjectRegister"/>
            <xsd:attribute name="RelatedFieldBDCField" type="xsd:string" fixed=""/>
            <xsd:attribute name="Resolved" type="xsd:string" fixed="true"/>
          </xsd:extension>
        </xsd:simpleContent>
      </xsd:complexType>
    </xsd:element>
  </xsd:schema>
  <xsd:schema xmlns:xsd="http://www.w3.org/2001/XMLSchema" xmlns:xs="http://www.w3.org/2001/XMLSchema" xmlns:dms="http://schemas.microsoft.com/office/2006/documentManagement/types" xmlns:pc="http://schemas.microsoft.com/office/infopath/2007/PartnerControls" targetNamespace="bc103b25-3d6f-44de-9ef3-25da5917804d" elementFormDefault="qualified">
    <xsd:import namespace="http://schemas.microsoft.com/office/2006/documentManagement/types"/>
    <xsd:import namespace="http://schemas.microsoft.com/office/infopath/2007/PartnerControls"/>
    <xsd:element name="CSIProjectRegister_ID" ma:index="9" nillable="true" ma:displayName="CSIProjectRegister_ID" ma:hidden="true" ma:internalName="CSIProjectRegister_ID">
      <xsd:complexType>
        <xsd:simpleContent>
          <xsd:extension base="dms:BusinessDataSecondaryField">
            <xsd:attribute name="BdcField" type="xsd:string" fixed="CSIProjectRegister_ID"/>
          </xsd:extension>
        </xsd:simpleContent>
      </xsd:complexType>
    </xsd:element>
    <xsd:element name="Category" ma:index="10" nillable="true" ma:displayName="Category" ma:default="Data Capture" ma:format="Dropdown" ma:internalName="Category">
      <xsd:simpleType>
        <xsd:restriction base="dms:Choice">
          <xsd:enumeration value="Data Capture"/>
          <xsd:enumeration value="Change Management"/>
          <xsd:enumeration value="Scoping"/>
          <xsd:enumeration value="Templates"/>
          <xsd:enumeration value="Minutes"/>
          <xsd:enumeration value="Parallel Runs"/>
          <xsd:enumeration value="UAT"/>
          <xsd:enumeration value="Issues Logs"/>
        </xsd:restriction>
      </xsd:simpleType>
    </xsd:element>
  </xsd:schema>
  <xsd:schema xmlns:xsd="http://www.w3.org/2001/XMLSchema" xmlns:xs="http://www.w3.org/2001/XMLSchema" xmlns:dms="http://schemas.microsoft.com/office/2006/documentManagement/types" xmlns:pc="http://schemas.microsoft.com/office/infopath/2007/PartnerControls" targetNamespace="9e461431-cb97-4cef-bf63-eb33613138af" elementFormDefault="qualified">
    <xsd:import namespace="http://schemas.microsoft.com/office/2006/documentManagement/types"/>
    <xsd:import namespace="http://schemas.microsoft.com/office/infopath/2007/PartnerControls"/>
    <xsd:element name="_dlc_DocId" ma:index="11" nillable="true" ma:displayName="Document ID Value" ma:description="The value of the document ID assigned to this item." ma:internalName="_dlc_DocId" ma:readOnly="true">
      <xsd:simpleType>
        <xsd:restriction base="dms:Text"/>
      </xsd:simpleType>
    </xsd:element>
    <xsd:element name="_dlc_DocIdUrl" ma:index="12"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3"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mso-contentType ?>
<SharedContentType xmlns="Microsoft.SharePoint.Taxonomy.ContentTypeSync" SourceId="6dff40e8-c178-4cb0-8af6-d669d66d99c0" ContentTypeId="0x010100131B2713CA944A76AAF3196C381E8C6300B37DE3B3494047A180E8363A9D0E33A1" PreviousValue="false"/>
</file>

<file path=customXml/item5.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7306057-D4ED-4490-A504-B2D9FDD32560}">
  <ds:schemaRefs>
    <ds:schemaRef ds:uri="http://purl.org/dc/dcmitype/"/>
    <ds:schemaRef ds:uri="9e461431-cb97-4cef-bf63-eb33613138af"/>
    <ds:schemaRef ds:uri="http://schemas.microsoft.com/office/2006/documentManagement/types"/>
    <ds:schemaRef ds:uri="http://schemas.microsoft.com/office/2006/metadata/properties"/>
    <ds:schemaRef ds:uri="http://purl.org/dc/elements/1.1/"/>
    <ds:schemaRef ds:uri="http://www.w3.org/XML/1998/namespace"/>
    <ds:schemaRef ds:uri="f07381c0-1a0a-4ec9-b703-1d68f818f124"/>
    <ds:schemaRef ds:uri="http://purl.org/dc/terms/"/>
    <ds:schemaRef ds:uri="http://schemas.microsoft.com/office/infopath/2007/PartnerControls"/>
    <ds:schemaRef ds:uri="http://schemas.openxmlformats.org/package/2006/metadata/core-properties"/>
    <ds:schemaRef ds:uri="bc103b25-3d6f-44de-9ef3-25da5917804d"/>
  </ds:schemaRefs>
</ds:datastoreItem>
</file>

<file path=customXml/itemProps2.xml><?xml version="1.0" encoding="utf-8"?>
<ds:datastoreItem xmlns:ds="http://schemas.openxmlformats.org/officeDocument/2006/customXml" ds:itemID="{7BF2EB6C-A416-4D0A-B9E7-49400D86C41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7381c0-1a0a-4ec9-b703-1d68f818f124"/>
    <ds:schemaRef ds:uri="bc103b25-3d6f-44de-9ef3-25da5917804d"/>
    <ds:schemaRef ds:uri="9e461431-cb97-4cef-bf63-eb33613138a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491E0BA-7E56-4C9E-9304-23EF660CAD39}">
  <ds:schemaRefs>
    <ds:schemaRef ds:uri="http://schemas.microsoft.com/sharepoint/events"/>
  </ds:schemaRefs>
</ds:datastoreItem>
</file>

<file path=customXml/itemProps4.xml><?xml version="1.0" encoding="utf-8"?>
<ds:datastoreItem xmlns:ds="http://schemas.openxmlformats.org/officeDocument/2006/customXml" ds:itemID="{46EF2E57-92FC-45D2-B0FF-3C7CC62AD432}">
  <ds:schemaRefs>
    <ds:schemaRef ds:uri="Microsoft.SharePoint.Taxonomy.ContentTypeSync"/>
  </ds:schemaRefs>
</ds:datastoreItem>
</file>

<file path=customXml/itemProps5.xml><?xml version="1.0" encoding="utf-8"?>
<ds:datastoreItem xmlns:ds="http://schemas.openxmlformats.org/officeDocument/2006/customXml" ds:itemID="{ED003F90-0217-46E7-977F-909CC0082FA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5339</TotalTime>
  <Words>1601</Words>
  <Application>Microsoft Office PowerPoint</Application>
  <PresentationFormat>On-screen Show (4:3)</PresentationFormat>
  <Paragraphs>208</Paragraphs>
  <Slides>22</Slides>
  <Notes>22</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Network</vt:lpstr>
      <vt:lpstr>PowerPoint Presentation</vt:lpstr>
      <vt:lpstr>Contents</vt:lpstr>
      <vt:lpstr>Who Is Calder Stewart?</vt:lpstr>
      <vt:lpstr>Head Office Revolution Hills - Milton</vt:lpstr>
      <vt:lpstr>PowerPoint Presentation</vt:lpstr>
      <vt:lpstr>A Random Hotel</vt:lpstr>
      <vt:lpstr>PowerPoint Presentation</vt:lpstr>
      <vt:lpstr>PowerPoint Presentation</vt:lpstr>
      <vt:lpstr>Christchurch Office – Aon House</vt:lpstr>
      <vt:lpstr>Hazeldean Business Park</vt:lpstr>
      <vt:lpstr>Fonterra Drystore - Darfield</vt:lpstr>
      <vt:lpstr>Sky City</vt:lpstr>
      <vt:lpstr>The Need for Change</vt:lpstr>
      <vt:lpstr>Let’s Go!</vt:lpstr>
      <vt:lpstr> Implementation Checklist - The CSI Way  </vt:lpstr>
      <vt:lpstr>Execution &amp; Implementation</vt:lpstr>
      <vt:lpstr>Execution &amp; Implementation</vt:lpstr>
      <vt:lpstr> Things to consider</vt:lpstr>
      <vt:lpstr> Key Lessons Learned</vt:lpstr>
      <vt:lpstr>  Key Lessons Learned</vt:lpstr>
      <vt:lpstr>  Key Lessons Learned</vt:lpstr>
      <vt:lpstr> Questions</vt:lpstr>
    </vt:vector>
  </TitlesOfParts>
  <Company>Delta Utility Services Ltd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CSI PayGlobal Migration</dc:title>
  <dc:creator>jodi.woodford</dc:creator>
  <cp:lastModifiedBy>David</cp:lastModifiedBy>
  <cp:revision>273</cp:revision>
  <cp:lastPrinted>2013-09-09T21:39:38Z</cp:lastPrinted>
  <dcterms:created xsi:type="dcterms:W3CDTF">2004-09-21T23:28:41Z</dcterms:created>
  <dcterms:modified xsi:type="dcterms:W3CDTF">2013-09-29T06:52:37Z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0x010100131B2713CA944A76AAF3196C381E8C6300B37DE3B3494047A180E8363A9D0E33A1008FEB973CED0484448C8E355FADFDC72A</vt:lpwstr>
  </property>
  <property fmtid="{D5CDD505-2E9C-101B-9397-08002B2CF9AE}" pid="3" name="_dlc_DocIdItemGuid">
    <vt:lpwstr>dc970e60-67f8-4292-bd87-d6f0b2026003</vt:lpwstr>
  </property>
</Properties>
</file>