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67" r:id="rId6"/>
    <p:sldId id="257" r:id="rId7"/>
    <p:sldId id="268" r:id="rId8"/>
    <p:sldId id="262" r:id="rId9"/>
    <p:sldId id="260" r:id="rId10"/>
    <p:sldId id="258" r:id="rId11"/>
    <p:sldId id="269" r:id="rId12"/>
    <p:sldId id="264" r:id="rId13"/>
    <p:sldId id="270" r:id="rId14"/>
    <p:sldId id="261" r:id="rId15"/>
    <p:sldId id="266" r:id="rId16"/>
  </p:sldIdLst>
  <p:sldSz cx="18288000" cy="10287000"/>
  <p:notesSz cx="6858000" cy="9144000"/>
  <p:embeddedFontLs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Lato Black" panose="020F0A02020204030203" pitchFamily="34" charset="0"/>
      <p:bold r:id="rId22"/>
      <p:boldItalic r:id="rId23"/>
    </p:embeddedFont>
    <p:embeddedFont>
      <p:font typeface="Poppins" panose="000005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/TOupyIl22IuydmjPFS9Wi/OG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1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AA85F1-7EC4-4ECF-A934-F4FC252F1689}" v="182" dt="2025-08-06T02:10:18.8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5303" autoAdjust="0"/>
  </p:normalViewPr>
  <p:slideViewPr>
    <p:cSldViewPr snapToGrid="0">
      <p:cViewPr varScale="1">
        <p:scale>
          <a:sx n="57" d="100"/>
          <a:sy n="57" d="100"/>
        </p:scale>
        <p:origin x="5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customschemas.google.com/relationships/presentationmetadata" Target="meta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 Blumenberg" userId="c9fa0d5d-5df8-44db-b821-32964d2aa918" providerId="ADAL" clId="{75AA85F1-7EC4-4ECF-A934-F4FC252F1689}"/>
    <pc:docChg chg="undo redo custSel addSld delSld modSld sldOrd">
      <pc:chgData name="Stephan Blumenberg" userId="c9fa0d5d-5df8-44db-b821-32964d2aa918" providerId="ADAL" clId="{75AA85F1-7EC4-4ECF-A934-F4FC252F1689}" dt="2025-08-06T02:41:33.913" v="4720" actId="20577"/>
      <pc:docMkLst>
        <pc:docMk/>
      </pc:docMkLst>
      <pc:sldChg chg="addSp delSp modSp mod setBg">
        <pc:chgData name="Stephan Blumenberg" userId="c9fa0d5d-5df8-44db-b821-32964d2aa918" providerId="ADAL" clId="{75AA85F1-7EC4-4ECF-A934-F4FC252F1689}" dt="2025-08-05T09:42:05.646" v="2106" actId="478"/>
        <pc:sldMkLst>
          <pc:docMk/>
          <pc:sldMk cId="0" sldId="256"/>
        </pc:sldMkLst>
        <pc:spChg chg="mod">
          <ac:chgData name="Stephan Blumenberg" userId="c9fa0d5d-5df8-44db-b821-32964d2aa918" providerId="ADAL" clId="{75AA85F1-7EC4-4ECF-A934-F4FC252F1689}" dt="2025-07-27T09:42:12.515" v="35" actId="404"/>
          <ac:spMkLst>
            <pc:docMk/>
            <pc:sldMk cId="0" sldId="256"/>
            <ac:spMk id="116" creationId="{00000000-0000-0000-0000-000000000000}"/>
          </ac:spMkLst>
        </pc:spChg>
        <pc:spChg chg="mod">
          <ac:chgData name="Stephan Blumenberg" userId="c9fa0d5d-5df8-44db-b821-32964d2aa918" providerId="ADAL" clId="{75AA85F1-7EC4-4ECF-A934-F4FC252F1689}" dt="2025-08-05T09:41:41.247" v="2105" actId="20577"/>
          <ac:spMkLst>
            <pc:docMk/>
            <pc:sldMk cId="0" sldId="256"/>
            <ac:spMk id="117" creationId="{00000000-0000-0000-0000-000000000000}"/>
          </ac:spMkLst>
        </pc:spChg>
        <pc:picChg chg="add del mod">
          <ac:chgData name="Stephan Blumenberg" userId="c9fa0d5d-5df8-44db-b821-32964d2aa918" providerId="ADAL" clId="{75AA85F1-7EC4-4ECF-A934-F4FC252F1689}" dt="2025-08-05T09:42:05.646" v="2106" actId="478"/>
          <ac:picMkLst>
            <pc:docMk/>
            <pc:sldMk cId="0" sldId="256"/>
            <ac:picMk id="19" creationId="{05AD6218-01A4-0B93-C642-3CBA553BA253}"/>
          </ac:picMkLst>
        </pc:picChg>
      </pc:sldChg>
      <pc:sldChg chg="addSp delSp modSp mod modNotesTx">
        <pc:chgData name="Stephan Blumenberg" userId="c9fa0d5d-5df8-44db-b821-32964d2aa918" providerId="ADAL" clId="{75AA85F1-7EC4-4ECF-A934-F4FC252F1689}" dt="2025-08-06T02:13:22.955" v="3359" actId="20577"/>
        <pc:sldMkLst>
          <pc:docMk/>
          <pc:sldMk cId="0" sldId="257"/>
        </pc:sldMkLst>
        <pc:spChg chg="mod">
          <ac:chgData name="Stephan Blumenberg" userId="c9fa0d5d-5df8-44db-b821-32964d2aa918" providerId="ADAL" clId="{75AA85F1-7EC4-4ECF-A934-F4FC252F1689}" dt="2025-07-31T00:18:17.794" v="765" actId="403"/>
          <ac:spMkLst>
            <pc:docMk/>
            <pc:sldMk cId="0" sldId="257"/>
            <ac:spMk id="123" creationId="{00000000-0000-0000-0000-000000000000}"/>
          </ac:spMkLst>
        </pc:spChg>
        <pc:spChg chg="mod">
          <ac:chgData name="Stephan Blumenberg" userId="c9fa0d5d-5df8-44db-b821-32964d2aa918" providerId="ADAL" clId="{75AA85F1-7EC4-4ECF-A934-F4FC252F1689}" dt="2025-08-05T09:55:23.905" v="2126" actId="20577"/>
          <ac:spMkLst>
            <pc:docMk/>
            <pc:sldMk cId="0" sldId="257"/>
            <ac:spMk id="124" creationId="{00000000-0000-0000-0000-000000000000}"/>
          </ac:spMkLst>
        </pc:spChg>
        <pc:picChg chg="add del mod">
          <ac:chgData name="Stephan Blumenberg" userId="c9fa0d5d-5df8-44db-b821-32964d2aa918" providerId="ADAL" clId="{75AA85F1-7EC4-4ECF-A934-F4FC252F1689}" dt="2025-07-30T23:39:20.956" v="227" actId="478"/>
          <ac:picMkLst>
            <pc:docMk/>
            <pc:sldMk cId="0" sldId="257"/>
            <ac:picMk id="4" creationId="{B6497614-69FC-F205-5E1A-289296313B84}"/>
          </ac:picMkLst>
        </pc:picChg>
        <pc:picChg chg="add mod">
          <ac:chgData name="Stephan Blumenberg" userId="c9fa0d5d-5df8-44db-b821-32964d2aa918" providerId="ADAL" clId="{75AA85F1-7EC4-4ECF-A934-F4FC252F1689}" dt="2025-07-30T23:34:57.136" v="193" actId="1076"/>
          <ac:picMkLst>
            <pc:docMk/>
            <pc:sldMk cId="0" sldId="257"/>
            <ac:picMk id="6" creationId="{80C05F6A-B84E-6E29-E352-3F80DE3BD506}"/>
          </ac:picMkLst>
        </pc:picChg>
      </pc:sldChg>
      <pc:sldChg chg="addSp delSp modSp mod modNotesTx">
        <pc:chgData name="Stephan Blumenberg" userId="c9fa0d5d-5df8-44db-b821-32964d2aa918" providerId="ADAL" clId="{75AA85F1-7EC4-4ECF-A934-F4FC252F1689}" dt="2025-08-06T02:36:00.383" v="4040" actId="6549"/>
        <pc:sldMkLst>
          <pc:docMk/>
          <pc:sldMk cId="0" sldId="258"/>
        </pc:sldMkLst>
        <pc:spChg chg="mod">
          <ac:chgData name="Stephan Blumenberg" userId="c9fa0d5d-5df8-44db-b821-32964d2aa918" providerId="ADAL" clId="{75AA85F1-7EC4-4ECF-A934-F4FC252F1689}" dt="2025-07-31T01:45:45.044" v="1463" actId="1076"/>
          <ac:spMkLst>
            <pc:docMk/>
            <pc:sldMk cId="0" sldId="258"/>
            <ac:spMk id="131" creationId="{00000000-0000-0000-0000-000000000000}"/>
          </ac:spMkLst>
        </pc:spChg>
        <pc:picChg chg="add mod">
          <ac:chgData name="Stephan Blumenberg" userId="c9fa0d5d-5df8-44db-b821-32964d2aa918" providerId="ADAL" clId="{75AA85F1-7EC4-4ECF-A934-F4FC252F1689}" dt="2025-07-27T10:01:33.029" v="119"/>
          <ac:picMkLst>
            <pc:docMk/>
            <pc:sldMk cId="0" sldId="258"/>
            <ac:picMk id="2" creationId="{E9CF9D29-A816-C347-D1C0-09BC63BAB4F6}"/>
          </ac:picMkLst>
        </pc:picChg>
        <pc:picChg chg="add mod">
          <ac:chgData name="Stephan Blumenberg" userId="c9fa0d5d-5df8-44db-b821-32964d2aa918" providerId="ADAL" clId="{75AA85F1-7EC4-4ECF-A934-F4FC252F1689}" dt="2025-07-31T01:45:28.873" v="1461" actId="1076"/>
          <ac:picMkLst>
            <pc:docMk/>
            <pc:sldMk cId="0" sldId="258"/>
            <ac:picMk id="4" creationId="{92AE7FDC-0EA5-DF1F-CD20-B14017580B10}"/>
          </ac:picMkLst>
        </pc:picChg>
        <pc:picChg chg="add mod">
          <ac:chgData name="Stephan Blumenberg" userId="c9fa0d5d-5df8-44db-b821-32964d2aa918" providerId="ADAL" clId="{75AA85F1-7EC4-4ECF-A934-F4FC252F1689}" dt="2025-07-31T01:45:35.914" v="1462" actId="1076"/>
          <ac:picMkLst>
            <pc:docMk/>
            <pc:sldMk cId="0" sldId="258"/>
            <ac:picMk id="6" creationId="{96E1D8E5-7D48-1B37-04F4-3ABDCD5ABEDC}"/>
          </ac:picMkLst>
        </pc:picChg>
      </pc:sldChg>
      <pc:sldChg chg="addSp modSp del">
        <pc:chgData name="Stephan Blumenberg" userId="c9fa0d5d-5df8-44db-b821-32964d2aa918" providerId="ADAL" clId="{75AA85F1-7EC4-4ECF-A934-F4FC252F1689}" dt="2025-07-31T02:07:22.130" v="1582" actId="2696"/>
        <pc:sldMkLst>
          <pc:docMk/>
          <pc:sldMk cId="0" sldId="259"/>
        </pc:sldMkLst>
      </pc:sldChg>
      <pc:sldChg chg="addSp delSp modSp mod ord modNotesTx">
        <pc:chgData name="Stephan Blumenberg" userId="c9fa0d5d-5df8-44db-b821-32964d2aa918" providerId="ADAL" clId="{75AA85F1-7EC4-4ECF-A934-F4FC252F1689}" dt="2025-08-06T02:37:03.440" v="4254" actId="20577"/>
        <pc:sldMkLst>
          <pc:docMk/>
          <pc:sldMk cId="0" sldId="260"/>
        </pc:sldMkLst>
        <pc:spChg chg="mod">
          <ac:chgData name="Stephan Blumenberg" userId="c9fa0d5d-5df8-44db-b821-32964d2aa918" providerId="ADAL" clId="{75AA85F1-7EC4-4ECF-A934-F4FC252F1689}" dt="2025-07-31T00:19:13.164" v="774" actId="20577"/>
          <ac:spMkLst>
            <pc:docMk/>
            <pc:sldMk cId="0" sldId="260"/>
            <ac:spMk id="147" creationId="{00000000-0000-0000-0000-000000000000}"/>
          </ac:spMkLst>
        </pc:spChg>
        <pc:spChg chg="mod">
          <ac:chgData name="Stephan Blumenberg" userId="c9fa0d5d-5df8-44db-b821-32964d2aa918" providerId="ADAL" clId="{75AA85F1-7EC4-4ECF-A934-F4FC252F1689}" dt="2025-07-31T00:17:50.970" v="754"/>
          <ac:spMkLst>
            <pc:docMk/>
            <pc:sldMk cId="0" sldId="260"/>
            <ac:spMk id="148" creationId="{00000000-0000-0000-0000-000000000000}"/>
          </ac:spMkLst>
        </pc:spChg>
        <pc:spChg chg="mod">
          <ac:chgData name="Stephan Blumenberg" userId="c9fa0d5d-5df8-44db-b821-32964d2aa918" providerId="ADAL" clId="{75AA85F1-7EC4-4ECF-A934-F4FC252F1689}" dt="2025-07-31T00:19:23.021" v="787" actId="20577"/>
          <ac:spMkLst>
            <pc:docMk/>
            <pc:sldMk cId="0" sldId="260"/>
            <ac:spMk id="149" creationId="{00000000-0000-0000-0000-000000000000}"/>
          </ac:spMkLst>
        </pc:spChg>
        <pc:spChg chg="mod">
          <ac:chgData name="Stephan Blumenberg" userId="c9fa0d5d-5df8-44db-b821-32964d2aa918" providerId="ADAL" clId="{75AA85F1-7EC4-4ECF-A934-F4FC252F1689}" dt="2025-07-31T01:19:56.057" v="936" actId="12"/>
          <ac:spMkLst>
            <pc:docMk/>
            <pc:sldMk cId="0" sldId="260"/>
            <ac:spMk id="151" creationId="{00000000-0000-0000-0000-000000000000}"/>
          </ac:spMkLst>
        </pc:spChg>
        <pc:spChg chg="mod">
          <ac:chgData name="Stephan Blumenberg" userId="c9fa0d5d-5df8-44db-b821-32964d2aa918" providerId="ADAL" clId="{75AA85F1-7EC4-4ECF-A934-F4FC252F1689}" dt="2025-07-31T01:20:34.940" v="948" actId="6549"/>
          <ac:spMkLst>
            <pc:docMk/>
            <pc:sldMk cId="0" sldId="260"/>
            <ac:spMk id="154" creationId="{00000000-0000-0000-0000-000000000000}"/>
          </ac:spMkLst>
        </pc:spChg>
        <pc:picChg chg="add mod">
          <ac:chgData name="Stephan Blumenberg" userId="c9fa0d5d-5df8-44db-b821-32964d2aa918" providerId="ADAL" clId="{75AA85F1-7EC4-4ECF-A934-F4FC252F1689}" dt="2025-07-27T10:01:35.319" v="121"/>
          <ac:picMkLst>
            <pc:docMk/>
            <pc:sldMk cId="0" sldId="260"/>
            <ac:picMk id="2" creationId="{5354ADFC-230D-6934-7257-9CCF2AD1F7CD}"/>
          </ac:picMkLst>
        </pc:picChg>
      </pc:sldChg>
      <pc:sldChg chg="addSp modSp mod modNotesTx">
        <pc:chgData name="Stephan Blumenberg" userId="c9fa0d5d-5df8-44db-b821-32964d2aa918" providerId="ADAL" clId="{75AA85F1-7EC4-4ECF-A934-F4FC252F1689}" dt="2025-08-06T02:41:33.913" v="4720" actId="20577"/>
        <pc:sldMkLst>
          <pc:docMk/>
          <pc:sldMk cId="0" sldId="261"/>
        </pc:sldMkLst>
        <pc:spChg chg="mod">
          <ac:chgData name="Stephan Blumenberg" userId="c9fa0d5d-5df8-44db-b821-32964d2aa918" providerId="ADAL" clId="{75AA85F1-7EC4-4ECF-A934-F4FC252F1689}" dt="2025-07-31T03:45:31.170" v="1871" actId="1076"/>
          <ac:spMkLst>
            <pc:docMk/>
            <pc:sldMk cId="0" sldId="261"/>
            <ac:spMk id="159" creationId="{00000000-0000-0000-0000-000000000000}"/>
          </ac:spMkLst>
        </pc:spChg>
        <pc:spChg chg="mod">
          <ac:chgData name="Stephan Blumenberg" userId="c9fa0d5d-5df8-44db-b821-32964d2aa918" providerId="ADAL" clId="{75AA85F1-7EC4-4ECF-A934-F4FC252F1689}" dt="2025-08-03T01:55:45.188" v="2053" actId="1076"/>
          <ac:spMkLst>
            <pc:docMk/>
            <pc:sldMk cId="0" sldId="261"/>
            <ac:spMk id="160" creationId="{00000000-0000-0000-0000-000000000000}"/>
          </ac:spMkLst>
        </pc:spChg>
        <pc:spChg chg="mod">
          <ac:chgData name="Stephan Blumenberg" userId="c9fa0d5d-5df8-44db-b821-32964d2aa918" providerId="ADAL" clId="{75AA85F1-7EC4-4ECF-A934-F4FC252F1689}" dt="2025-08-03T01:54:47.128" v="2037" actId="122"/>
          <ac:spMkLst>
            <pc:docMk/>
            <pc:sldMk cId="0" sldId="261"/>
            <ac:spMk id="161" creationId="{00000000-0000-0000-0000-000000000000}"/>
          </ac:spMkLst>
        </pc:spChg>
        <pc:spChg chg="mod">
          <ac:chgData name="Stephan Blumenberg" userId="c9fa0d5d-5df8-44db-b821-32964d2aa918" providerId="ADAL" clId="{75AA85F1-7EC4-4ECF-A934-F4FC252F1689}" dt="2025-08-03T01:55:38.498" v="2052" actId="14100"/>
          <ac:spMkLst>
            <pc:docMk/>
            <pc:sldMk cId="0" sldId="261"/>
            <ac:spMk id="162" creationId="{00000000-0000-0000-0000-000000000000}"/>
          </ac:spMkLst>
        </pc:spChg>
        <pc:picChg chg="add mod ord">
          <ac:chgData name="Stephan Blumenberg" userId="c9fa0d5d-5df8-44db-b821-32964d2aa918" providerId="ADAL" clId="{75AA85F1-7EC4-4ECF-A934-F4FC252F1689}" dt="2025-07-31T03:49:19.073" v="1896" actId="167"/>
          <ac:picMkLst>
            <pc:docMk/>
            <pc:sldMk cId="0" sldId="261"/>
            <ac:picMk id="2" creationId="{35B24101-EB4C-CA19-975D-D80B149A8EC2}"/>
          </ac:picMkLst>
        </pc:picChg>
        <pc:picChg chg="add mod ord">
          <ac:chgData name="Stephan Blumenberg" userId="c9fa0d5d-5df8-44db-b821-32964d2aa918" providerId="ADAL" clId="{75AA85F1-7EC4-4ECF-A934-F4FC252F1689}" dt="2025-08-03T02:34:02.816" v="2090" actId="14100"/>
          <ac:picMkLst>
            <pc:docMk/>
            <pc:sldMk cId="0" sldId="261"/>
            <ac:picMk id="10" creationId="{3E5F15AC-58D1-7C90-D551-796B3F731FA1}"/>
          </ac:picMkLst>
        </pc:picChg>
      </pc:sldChg>
      <pc:sldChg chg="addSp delSp modSp mod ord">
        <pc:chgData name="Stephan Blumenberg" userId="c9fa0d5d-5df8-44db-b821-32964d2aa918" providerId="ADAL" clId="{75AA85F1-7EC4-4ECF-A934-F4FC252F1689}" dt="2025-07-31T01:25:31.412" v="955" actId="478"/>
        <pc:sldMkLst>
          <pc:docMk/>
          <pc:sldMk cId="0" sldId="262"/>
        </pc:sldMkLst>
        <pc:spChg chg="mod">
          <ac:chgData name="Stephan Blumenberg" userId="c9fa0d5d-5df8-44db-b821-32964d2aa918" providerId="ADAL" clId="{75AA85F1-7EC4-4ECF-A934-F4FC252F1689}" dt="2025-07-31T00:45:15.418" v="919" actId="1076"/>
          <ac:spMkLst>
            <pc:docMk/>
            <pc:sldMk cId="0" sldId="262"/>
            <ac:spMk id="167" creationId="{00000000-0000-0000-0000-000000000000}"/>
          </ac:spMkLst>
        </pc:spChg>
      </pc:sldChg>
      <pc:sldChg chg="addSp modSp del">
        <pc:chgData name="Stephan Blumenberg" userId="c9fa0d5d-5df8-44db-b821-32964d2aa918" providerId="ADAL" clId="{75AA85F1-7EC4-4ECF-A934-F4FC252F1689}" dt="2025-07-31T03:50:12.440" v="1930" actId="2696"/>
        <pc:sldMkLst>
          <pc:docMk/>
          <pc:sldMk cId="0" sldId="263"/>
        </pc:sldMkLst>
      </pc:sldChg>
      <pc:sldChg chg="addSp delSp modSp mod ord modNotesTx">
        <pc:chgData name="Stephan Blumenberg" userId="c9fa0d5d-5df8-44db-b821-32964d2aa918" providerId="ADAL" clId="{75AA85F1-7EC4-4ECF-A934-F4FC252F1689}" dt="2025-08-06T02:39:06.634" v="4535" actId="20577"/>
        <pc:sldMkLst>
          <pc:docMk/>
          <pc:sldMk cId="0" sldId="264"/>
        </pc:sldMkLst>
        <pc:spChg chg="mod">
          <ac:chgData name="Stephan Blumenberg" userId="c9fa0d5d-5df8-44db-b821-32964d2aa918" providerId="ADAL" clId="{75AA85F1-7EC4-4ECF-A934-F4FC252F1689}" dt="2025-07-31T02:12:35.695" v="1649" actId="1076"/>
          <ac:spMkLst>
            <pc:docMk/>
            <pc:sldMk cId="0" sldId="264"/>
            <ac:spMk id="191" creationId="{00000000-0000-0000-0000-000000000000}"/>
          </ac:spMkLst>
        </pc:spChg>
        <pc:spChg chg="mod topLvl">
          <ac:chgData name="Stephan Blumenberg" userId="c9fa0d5d-5df8-44db-b821-32964d2aa918" providerId="ADAL" clId="{75AA85F1-7EC4-4ECF-A934-F4FC252F1689}" dt="2025-07-31T02:39:19" v="1713" actId="1076"/>
          <ac:spMkLst>
            <pc:docMk/>
            <pc:sldMk cId="0" sldId="264"/>
            <ac:spMk id="194" creationId="{00000000-0000-0000-0000-000000000000}"/>
          </ac:spMkLst>
        </pc:spChg>
        <pc:spChg chg="mod">
          <ac:chgData name="Stephan Blumenberg" userId="c9fa0d5d-5df8-44db-b821-32964d2aa918" providerId="ADAL" clId="{75AA85F1-7EC4-4ECF-A934-F4FC252F1689}" dt="2025-08-05T10:08:32.771" v="2292" actId="313"/>
          <ac:spMkLst>
            <pc:docMk/>
            <pc:sldMk cId="0" sldId="264"/>
            <ac:spMk id="196" creationId="{00000000-0000-0000-0000-000000000000}"/>
          </ac:spMkLst>
        </pc:spChg>
        <pc:spChg chg="mod">
          <ac:chgData name="Stephan Blumenberg" userId="c9fa0d5d-5df8-44db-b821-32964d2aa918" providerId="ADAL" clId="{75AA85F1-7EC4-4ECF-A934-F4FC252F1689}" dt="2025-07-31T02:39:25.685" v="1714" actId="1076"/>
          <ac:spMkLst>
            <pc:docMk/>
            <pc:sldMk cId="0" sldId="264"/>
            <ac:spMk id="198" creationId="{00000000-0000-0000-0000-000000000000}"/>
          </ac:spMkLst>
        </pc:spChg>
        <pc:picChg chg="add mod">
          <ac:chgData name="Stephan Blumenberg" userId="c9fa0d5d-5df8-44db-b821-32964d2aa918" providerId="ADAL" clId="{75AA85F1-7EC4-4ECF-A934-F4FC252F1689}" dt="2025-07-27T10:01:39.464" v="124"/>
          <ac:picMkLst>
            <pc:docMk/>
            <pc:sldMk cId="0" sldId="264"/>
            <ac:picMk id="2" creationId="{6F979B9B-B91E-3516-BEF3-134B161B9BA1}"/>
          </ac:picMkLst>
        </pc:picChg>
        <pc:picChg chg="add mod">
          <ac:chgData name="Stephan Blumenberg" userId="c9fa0d5d-5df8-44db-b821-32964d2aa918" providerId="ADAL" clId="{75AA85F1-7EC4-4ECF-A934-F4FC252F1689}" dt="2025-08-05T10:09:58.837" v="2301" actId="1076"/>
          <ac:picMkLst>
            <pc:docMk/>
            <pc:sldMk cId="0" sldId="264"/>
            <ac:picMk id="4" creationId="{12AFB021-11E3-75F6-CDE2-CD0C9C6716D2}"/>
          </ac:picMkLst>
        </pc:picChg>
        <pc:picChg chg="add mod">
          <ac:chgData name="Stephan Blumenberg" userId="c9fa0d5d-5df8-44db-b821-32964d2aa918" providerId="ADAL" clId="{75AA85F1-7EC4-4ECF-A934-F4FC252F1689}" dt="2025-07-31T02:18:50.529" v="1709" actId="1076"/>
          <ac:picMkLst>
            <pc:docMk/>
            <pc:sldMk cId="0" sldId="264"/>
            <ac:picMk id="7" creationId="{C0239E68-CC0A-E43C-A425-66053E20651E}"/>
          </ac:picMkLst>
        </pc:picChg>
        <pc:picChg chg="add mod">
          <ac:chgData name="Stephan Blumenberg" userId="c9fa0d5d-5df8-44db-b821-32964d2aa918" providerId="ADAL" clId="{75AA85F1-7EC4-4ECF-A934-F4FC252F1689}" dt="2025-07-31T02:18:29.110" v="1707" actId="1076"/>
          <ac:picMkLst>
            <pc:docMk/>
            <pc:sldMk cId="0" sldId="264"/>
            <ac:picMk id="9" creationId="{62A71CC1-A119-937F-A5E1-9B8C4DD8E631}"/>
          </ac:picMkLst>
        </pc:picChg>
        <pc:picChg chg="add del mod">
          <ac:chgData name="Stephan Blumenberg" userId="c9fa0d5d-5df8-44db-b821-32964d2aa918" providerId="ADAL" clId="{75AA85F1-7EC4-4ECF-A934-F4FC252F1689}" dt="2025-08-05T10:09:31.218" v="2293" actId="478"/>
          <ac:picMkLst>
            <pc:docMk/>
            <pc:sldMk cId="0" sldId="264"/>
            <ac:picMk id="11" creationId="{28384E92-09F6-12FB-490C-221A164756C0}"/>
          </ac:picMkLst>
        </pc:picChg>
      </pc:sldChg>
      <pc:sldChg chg="addSp modSp del">
        <pc:chgData name="Stephan Blumenberg" userId="c9fa0d5d-5df8-44db-b821-32964d2aa918" providerId="ADAL" clId="{75AA85F1-7EC4-4ECF-A934-F4FC252F1689}" dt="2025-07-31T03:50:16.308" v="1931" actId="2696"/>
        <pc:sldMkLst>
          <pc:docMk/>
          <pc:sldMk cId="0" sldId="265"/>
        </pc:sldMkLst>
      </pc:sldChg>
      <pc:sldChg chg="addSp modSp add mod ord">
        <pc:chgData name="Stephan Blumenberg" userId="c9fa0d5d-5df8-44db-b821-32964d2aa918" providerId="ADAL" clId="{75AA85F1-7EC4-4ECF-A934-F4FC252F1689}" dt="2025-08-03T01:45:48.952" v="1965" actId="20577"/>
        <pc:sldMkLst>
          <pc:docMk/>
          <pc:sldMk cId="0" sldId="267"/>
        </pc:sldMkLst>
        <pc:spChg chg="mod">
          <ac:chgData name="Stephan Blumenberg" userId="c9fa0d5d-5df8-44db-b821-32964d2aa918" providerId="ADAL" clId="{75AA85F1-7EC4-4ECF-A934-F4FC252F1689}" dt="2025-07-30T23:38:40.220" v="222" actId="404"/>
          <ac:spMkLst>
            <pc:docMk/>
            <pc:sldMk cId="0" sldId="267"/>
            <ac:spMk id="172" creationId="{00000000-0000-0000-0000-000000000000}"/>
          </ac:spMkLst>
        </pc:spChg>
        <pc:spChg chg="mod">
          <ac:chgData name="Stephan Blumenberg" userId="c9fa0d5d-5df8-44db-b821-32964d2aa918" providerId="ADAL" clId="{75AA85F1-7EC4-4ECF-A934-F4FC252F1689}" dt="2025-07-30T23:42:59.226" v="259" actId="1076"/>
          <ac:spMkLst>
            <pc:docMk/>
            <pc:sldMk cId="0" sldId="267"/>
            <ac:spMk id="174" creationId="{00000000-0000-0000-0000-000000000000}"/>
          </ac:spMkLst>
        </pc:spChg>
        <pc:spChg chg="mod">
          <ac:chgData name="Stephan Blumenberg" userId="c9fa0d5d-5df8-44db-b821-32964d2aa918" providerId="ADAL" clId="{75AA85F1-7EC4-4ECF-A934-F4FC252F1689}" dt="2025-07-30T23:53:12.766" v="501" actId="20577"/>
          <ac:spMkLst>
            <pc:docMk/>
            <pc:sldMk cId="0" sldId="267"/>
            <ac:spMk id="176" creationId="{00000000-0000-0000-0000-000000000000}"/>
          </ac:spMkLst>
        </pc:spChg>
        <pc:spChg chg="mod">
          <ac:chgData name="Stephan Blumenberg" userId="c9fa0d5d-5df8-44db-b821-32964d2aa918" providerId="ADAL" clId="{75AA85F1-7EC4-4ECF-A934-F4FC252F1689}" dt="2025-08-03T01:45:48.952" v="1965" actId="20577"/>
          <ac:spMkLst>
            <pc:docMk/>
            <pc:sldMk cId="0" sldId="267"/>
            <ac:spMk id="177" creationId="{00000000-0000-0000-0000-000000000000}"/>
          </ac:spMkLst>
        </pc:spChg>
        <pc:spChg chg="mod">
          <ac:chgData name="Stephan Blumenberg" userId="c9fa0d5d-5df8-44db-b821-32964d2aa918" providerId="ADAL" clId="{75AA85F1-7EC4-4ECF-A934-F4FC252F1689}" dt="2025-07-30T23:50:21.093" v="290" actId="14100"/>
          <ac:spMkLst>
            <pc:docMk/>
            <pc:sldMk cId="0" sldId="267"/>
            <ac:spMk id="178" creationId="{00000000-0000-0000-0000-000000000000}"/>
          </ac:spMkLst>
        </pc:spChg>
        <pc:spChg chg="mod">
          <ac:chgData name="Stephan Blumenberg" userId="c9fa0d5d-5df8-44db-b821-32964d2aa918" providerId="ADAL" clId="{75AA85F1-7EC4-4ECF-A934-F4FC252F1689}" dt="2025-07-30T23:51:57.403" v="442" actId="20577"/>
          <ac:spMkLst>
            <pc:docMk/>
            <pc:sldMk cId="0" sldId="267"/>
            <ac:spMk id="179" creationId="{00000000-0000-0000-0000-000000000000}"/>
          </ac:spMkLst>
        </pc:spChg>
        <pc:spChg chg="mod">
          <ac:chgData name="Stephan Blumenberg" userId="c9fa0d5d-5df8-44db-b821-32964d2aa918" providerId="ADAL" clId="{75AA85F1-7EC4-4ECF-A934-F4FC252F1689}" dt="2025-07-30T23:41:34.673" v="254" actId="1076"/>
          <ac:spMkLst>
            <pc:docMk/>
            <pc:sldMk cId="0" sldId="267"/>
            <ac:spMk id="181" creationId="{00000000-0000-0000-0000-000000000000}"/>
          </ac:spMkLst>
        </pc:spChg>
        <pc:spChg chg="mod">
          <ac:chgData name="Stephan Blumenberg" userId="c9fa0d5d-5df8-44db-b821-32964d2aa918" providerId="ADAL" clId="{75AA85F1-7EC4-4ECF-A934-F4FC252F1689}" dt="2025-07-30T23:41:49.308" v="255" actId="1076"/>
          <ac:spMkLst>
            <pc:docMk/>
            <pc:sldMk cId="0" sldId="267"/>
            <ac:spMk id="182" creationId="{00000000-0000-0000-0000-000000000000}"/>
          </ac:spMkLst>
        </pc:spChg>
        <pc:spChg chg="mod">
          <ac:chgData name="Stephan Blumenberg" userId="c9fa0d5d-5df8-44db-b821-32964d2aa918" providerId="ADAL" clId="{75AA85F1-7EC4-4ECF-A934-F4FC252F1689}" dt="2025-07-30T23:42:12.753" v="256" actId="1076"/>
          <ac:spMkLst>
            <pc:docMk/>
            <pc:sldMk cId="0" sldId="267"/>
            <ac:spMk id="183" creationId="{00000000-0000-0000-0000-000000000000}"/>
          </ac:spMkLst>
        </pc:spChg>
        <pc:spChg chg="mod">
          <ac:chgData name="Stephan Blumenberg" userId="c9fa0d5d-5df8-44db-b821-32964d2aa918" providerId="ADAL" clId="{75AA85F1-7EC4-4ECF-A934-F4FC252F1689}" dt="2025-07-30T23:42:36.254" v="258" actId="1076"/>
          <ac:spMkLst>
            <pc:docMk/>
            <pc:sldMk cId="0" sldId="267"/>
            <ac:spMk id="184" creationId="{00000000-0000-0000-0000-000000000000}"/>
          </ac:spMkLst>
        </pc:spChg>
        <pc:picChg chg="mod">
          <ac:chgData name="Stephan Blumenberg" userId="c9fa0d5d-5df8-44db-b821-32964d2aa918" providerId="ADAL" clId="{75AA85F1-7EC4-4ECF-A934-F4FC252F1689}" dt="2025-07-31T00:04:36.140" v="751" actId="1076"/>
          <ac:picMkLst>
            <pc:docMk/>
            <pc:sldMk cId="0" sldId="267"/>
            <ac:picMk id="2" creationId="{255F19DD-F398-97C0-2400-45367C927C23}"/>
          </ac:picMkLst>
        </pc:picChg>
        <pc:picChg chg="add mod">
          <ac:chgData name="Stephan Blumenberg" userId="c9fa0d5d-5df8-44db-b821-32964d2aa918" providerId="ADAL" clId="{75AA85F1-7EC4-4ECF-A934-F4FC252F1689}" dt="2025-07-30T23:39:39.848" v="229"/>
          <ac:picMkLst>
            <pc:docMk/>
            <pc:sldMk cId="0" sldId="267"/>
            <ac:picMk id="3" creationId="{B40CD0EC-9ED2-257B-9A14-6EEA2D8A23DE}"/>
          </ac:picMkLst>
        </pc:picChg>
      </pc:sldChg>
      <pc:sldChg chg="addSp delSp modSp add mod modNotesTx">
        <pc:chgData name="Stephan Blumenberg" userId="c9fa0d5d-5df8-44db-b821-32964d2aa918" providerId="ADAL" clId="{75AA85F1-7EC4-4ECF-A934-F4FC252F1689}" dt="2025-08-06T02:34:35.989" v="4037" actId="20577"/>
        <pc:sldMkLst>
          <pc:docMk/>
          <pc:sldMk cId="1825322918" sldId="268"/>
        </pc:sldMkLst>
        <pc:spChg chg="add mod">
          <ac:chgData name="Stephan Blumenberg" userId="c9fa0d5d-5df8-44db-b821-32964d2aa918" providerId="ADAL" clId="{75AA85F1-7EC4-4ECF-A934-F4FC252F1689}" dt="2025-08-06T02:32:54.740" v="3866" actId="113"/>
          <ac:spMkLst>
            <pc:docMk/>
            <pc:sldMk cId="1825322918" sldId="268"/>
            <ac:spMk id="8" creationId="{5CAD53F2-CF62-A932-603F-FAAB7D0BD365}"/>
          </ac:spMkLst>
        </pc:spChg>
        <pc:spChg chg="add mod">
          <ac:chgData name="Stephan Blumenberg" userId="c9fa0d5d-5df8-44db-b821-32964d2aa918" providerId="ADAL" clId="{75AA85F1-7EC4-4ECF-A934-F4FC252F1689}" dt="2025-08-06T02:32:56.235" v="3867" actId="113"/>
          <ac:spMkLst>
            <pc:docMk/>
            <pc:sldMk cId="1825322918" sldId="268"/>
            <ac:spMk id="9" creationId="{23BDD88A-A345-A9DE-288A-686DE6D61BC5}"/>
          </ac:spMkLst>
        </pc:spChg>
        <pc:spChg chg="mod">
          <ac:chgData name="Stephan Blumenberg" userId="c9fa0d5d-5df8-44db-b821-32964d2aa918" providerId="ADAL" clId="{75AA85F1-7EC4-4ECF-A934-F4FC252F1689}" dt="2025-07-31T00:39:04.873" v="828" actId="1076"/>
          <ac:spMkLst>
            <pc:docMk/>
            <pc:sldMk cId="1825322918" sldId="268"/>
            <ac:spMk id="123" creationId="{32532E01-4CC9-0670-CC26-CEB90ADE859C}"/>
          </ac:spMkLst>
        </pc:spChg>
        <pc:spChg chg="mod">
          <ac:chgData name="Stephan Blumenberg" userId="c9fa0d5d-5df8-44db-b821-32964d2aa918" providerId="ADAL" clId="{75AA85F1-7EC4-4ECF-A934-F4FC252F1689}" dt="2025-07-31T00:38:50.067" v="826" actId="1076"/>
          <ac:spMkLst>
            <pc:docMk/>
            <pc:sldMk cId="1825322918" sldId="268"/>
            <ac:spMk id="124" creationId="{DDFFAC00-B31A-4E0E-DA1E-F5B9E5396B05}"/>
          </ac:spMkLst>
        </pc:spChg>
        <pc:picChg chg="add mod">
          <ac:chgData name="Stephan Blumenberg" userId="c9fa0d5d-5df8-44db-b821-32964d2aa918" providerId="ADAL" clId="{75AA85F1-7EC4-4ECF-A934-F4FC252F1689}" dt="2025-07-31T00:38:38.693" v="824" actId="1076"/>
          <ac:picMkLst>
            <pc:docMk/>
            <pc:sldMk cId="1825322918" sldId="268"/>
            <ac:picMk id="7" creationId="{915AD96F-4FFB-CC8E-EEC0-489090F9C926}"/>
          </ac:picMkLst>
        </pc:picChg>
      </pc:sldChg>
      <pc:sldChg chg="addSp delSp modSp add mod modNotesTx">
        <pc:chgData name="Stephan Blumenberg" userId="c9fa0d5d-5df8-44db-b821-32964d2aa918" providerId="ADAL" clId="{75AA85F1-7EC4-4ECF-A934-F4FC252F1689}" dt="2025-08-06T01:56:06.677" v="2683" actId="20577"/>
        <pc:sldMkLst>
          <pc:docMk/>
          <pc:sldMk cId="2576553814" sldId="269"/>
        </pc:sldMkLst>
        <pc:spChg chg="add mod">
          <ac:chgData name="Stephan Blumenberg" userId="c9fa0d5d-5df8-44db-b821-32964d2aa918" providerId="ADAL" clId="{75AA85F1-7EC4-4ECF-A934-F4FC252F1689}" dt="2025-07-31T02:01:41.495" v="1504" actId="1076"/>
          <ac:spMkLst>
            <pc:docMk/>
            <pc:sldMk cId="2576553814" sldId="269"/>
            <ac:spMk id="17" creationId="{089F8C0C-BFB6-16E6-86B7-F910759E126D}"/>
          </ac:spMkLst>
        </pc:spChg>
        <pc:spChg chg="add mod">
          <ac:chgData name="Stephan Blumenberg" userId="c9fa0d5d-5df8-44db-b821-32964d2aa918" providerId="ADAL" clId="{75AA85F1-7EC4-4ECF-A934-F4FC252F1689}" dt="2025-07-31T02:03:15.699" v="1537" actId="14100"/>
          <ac:spMkLst>
            <pc:docMk/>
            <pc:sldMk cId="2576553814" sldId="269"/>
            <ac:spMk id="18" creationId="{DD9B497E-7FB4-5A45-21AF-D8DC52B4CFDB}"/>
          </ac:spMkLst>
        </pc:spChg>
        <pc:spChg chg="add mod">
          <ac:chgData name="Stephan Blumenberg" userId="c9fa0d5d-5df8-44db-b821-32964d2aa918" providerId="ADAL" clId="{75AA85F1-7EC4-4ECF-A934-F4FC252F1689}" dt="2025-07-31T02:04:09.105" v="1546" actId="1076"/>
          <ac:spMkLst>
            <pc:docMk/>
            <pc:sldMk cId="2576553814" sldId="269"/>
            <ac:spMk id="19" creationId="{9A56BA06-54B1-6766-0C4D-1BD7801F2B28}"/>
          </ac:spMkLst>
        </pc:spChg>
        <pc:spChg chg="add mod">
          <ac:chgData name="Stephan Blumenberg" userId="c9fa0d5d-5df8-44db-b821-32964d2aa918" providerId="ADAL" clId="{75AA85F1-7EC4-4ECF-A934-F4FC252F1689}" dt="2025-07-31T02:09:10.460" v="1612" actId="20577"/>
          <ac:spMkLst>
            <pc:docMk/>
            <pc:sldMk cId="2576553814" sldId="269"/>
            <ac:spMk id="20" creationId="{2BFF13BE-4BF4-AC3B-FCC7-A886FAC12458}"/>
          </ac:spMkLst>
        </pc:spChg>
        <pc:picChg chg="add mod">
          <ac:chgData name="Stephan Blumenberg" userId="c9fa0d5d-5df8-44db-b821-32964d2aa918" providerId="ADAL" clId="{75AA85F1-7EC4-4ECF-A934-F4FC252F1689}" dt="2025-07-31T01:58:35.433" v="1494" actId="1440"/>
          <ac:picMkLst>
            <pc:docMk/>
            <pc:sldMk cId="2576553814" sldId="269"/>
            <ac:picMk id="14" creationId="{CE5CC5E0-F252-8FE6-549B-85657A8DE3D9}"/>
          </ac:picMkLst>
        </pc:picChg>
      </pc:sldChg>
      <pc:sldChg chg="addSp delSp modSp add mod delAnim modAnim modNotesTx">
        <pc:chgData name="Stephan Blumenberg" userId="c9fa0d5d-5df8-44db-b821-32964d2aa918" providerId="ADAL" clId="{75AA85F1-7EC4-4ECF-A934-F4FC252F1689}" dt="2025-08-06T02:11:32.218" v="3162" actId="20577"/>
        <pc:sldMkLst>
          <pc:docMk/>
          <pc:sldMk cId="2327952762" sldId="270"/>
        </pc:sldMkLst>
        <pc:spChg chg="mod">
          <ac:chgData name="Stephan Blumenberg" userId="c9fa0d5d-5df8-44db-b821-32964d2aa918" providerId="ADAL" clId="{75AA85F1-7EC4-4ECF-A934-F4FC252F1689}" dt="2025-07-31T02:40:47.176" v="1733" actId="20577"/>
          <ac:spMkLst>
            <pc:docMk/>
            <pc:sldMk cId="2327952762" sldId="270"/>
            <ac:spMk id="191" creationId="{76DD5003-D782-D8D4-649E-52038511A87C}"/>
          </ac:spMkLst>
        </pc:spChg>
        <pc:spChg chg="mod">
          <ac:chgData name="Stephan Blumenberg" userId="c9fa0d5d-5df8-44db-b821-32964d2aa918" providerId="ADAL" clId="{75AA85F1-7EC4-4ECF-A934-F4FC252F1689}" dt="2025-07-31T02:41:02.874" v="1734"/>
          <ac:spMkLst>
            <pc:docMk/>
            <pc:sldMk cId="2327952762" sldId="270"/>
            <ac:spMk id="194" creationId="{EBCFF6B2-7572-8F56-ADB7-D8C73F3F3DE5}"/>
          </ac:spMkLst>
        </pc:spChg>
        <pc:spChg chg="mod">
          <ac:chgData name="Stephan Blumenberg" userId="c9fa0d5d-5df8-44db-b821-32964d2aa918" providerId="ADAL" clId="{75AA85F1-7EC4-4ECF-A934-F4FC252F1689}" dt="2025-08-05T10:11:05.033" v="2302" actId="20577"/>
          <ac:spMkLst>
            <pc:docMk/>
            <pc:sldMk cId="2327952762" sldId="270"/>
            <ac:spMk id="196" creationId="{B7FA6E19-C95A-F465-A6C3-D13D39F5DFB8}"/>
          </ac:spMkLst>
        </pc:spChg>
        <pc:spChg chg="mod">
          <ac:chgData name="Stephan Blumenberg" userId="c9fa0d5d-5df8-44db-b821-32964d2aa918" providerId="ADAL" clId="{75AA85F1-7EC4-4ECF-A934-F4FC252F1689}" dt="2025-07-31T02:51:57.777" v="1765" actId="1076"/>
          <ac:spMkLst>
            <pc:docMk/>
            <pc:sldMk cId="2327952762" sldId="270"/>
            <ac:spMk id="198" creationId="{BA812431-3CCD-C446-07C3-9C294A1D8200}"/>
          </ac:spMkLst>
        </pc:spChg>
        <pc:picChg chg="add mod">
          <ac:chgData name="Stephan Blumenberg" userId="c9fa0d5d-5df8-44db-b821-32964d2aa918" providerId="ADAL" clId="{75AA85F1-7EC4-4ECF-A934-F4FC252F1689}" dt="2025-08-03T02:29:35.009" v="2084" actId="1076"/>
          <ac:picMkLst>
            <pc:docMk/>
            <pc:sldMk cId="2327952762" sldId="270"/>
            <ac:picMk id="8" creationId="{34946AA1-EB05-102A-F290-C0E66D715B12}"/>
          </ac:picMkLst>
        </pc:picChg>
        <pc:picChg chg="add mod">
          <ac:chgData name="Stephan Blumenberg" userId="c9fa0d5d-5df8-44db-b821-32964d2aa918" providerId="ADAL" clId="{75AA85F1-7EC4-4ECF-A934-F4FC252F1689}" dt="2025-07-31T02:51:52.763" v="1764" actId="1076"/>
          <ac:picMkLst>
            <pc:docMk/>
            <pc:sldMk cId="2327952762" sldId="270"/>
            <ac:picMk id="10" creationId="{680C94BC-94AB-450D-483C-D01ADC09B913}"/>
          </ac:picMkLst>
        </pc:picChg>
        <pc:picChg chg="add mod">
          <ac:chgData name="Stephan Blumenberg" userId="c9fa0d5d-5df8-44db-b821-32964d2aa918" providerId="ADAL" clId="{75AA85F1-7EC4-4ECF-A934-F4FC252F1689}" dt="2025-07-31T03:00:15.153" v="1775" actId="1076"/>
          <ac:picMkLst>
            <pc:docMk/>
            <pc:sldMk cId="2327952762" sldId="270"/>
            <ac:picMk id="15" creationId="{15ADC9E2-6E62-5A7B-D936-EC8AA55B7EF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>
          <a:extLst>
            <a:ext uri="{FF2B5EF4-FFF2-40B4-BE49-F238E27FC236}">
              <a16:creationId xmlns:a16="http://schemas.microsoft.com/office/drawing/2014/main" id="{FFE943C8-20DC-83D4-E1B8-1972410F5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>
            <a:extLst>
              <a:ext uri="{FF2B5EF4-FFF2-40B4-BE49-F238E27FC236}">
                <a16:creationId xmlns:a16="http://schemas.microsoft.com/office/drawing/2014/main" id="{7641866E-B3E3-A628-7815-86CA89E89B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5:notes">
            <a:extLst>
              <a:ext uri="{FF2B5EF4-FFF2-40B4-BE49-F238E27FC236}">
                <a16:creationId xmlns:a16="http://schemas.microsoft.com/office/drawing/2014/main" id="{4CA09172-1032-3702-CF70-0117DDA5C1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Tell story with my partner not liking surprises. Neither to employees. - “Don’t announce change – involve people.”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It’s easy to give your best people all the work, but you may end up burning them out and impacting the project - “Protect your champions – they’ll carry your culture.”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It’s like my kids telling me with excitement about the new diamond pickaxe they just got in Minecraft – their enthusiasm is a lot higher than mine! - “Your energy is great, but not everyone is there yet.” Bring them along the journey</a:t>
            </a:r>
          </a:p>
        </p:txBody>
      </p:sp>
      <p:sp>
        <p:nvSpPr>
          <p:cNvPr id="189" name="Google Shape;189;p5:notes">
            <a:extLst>
              <a:ext uri="{FF2B5EF4-FFF2-40B4-BE49-F238E27FC236}">
                <a16:creationId xmlns:a16="http://schemas.microsoft.com/office/drawing/2014/main" id="{9C973E18-80AC-2073-CD9E-7FF5DE29C4C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0997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We should call it “Change Leadership” as opposed to “Change Management”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Projects progress slow and steady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Build trust with your teams rather than using force or control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“What’s one thing you’ll do differently in your next project?”</a:t>
            </a:r>
            <a:endParaRPr dirty="0"/>
          </a:p>
        </p:txBody>
      </p:sp>
      <p:sp>
        <p:nvSpPr>
          <p:cNvPr id="157" name="Google Shape;1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6a0a4ea566_0_8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26a0a4ea566_0_8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b="1" dirty="0"/>
              <a:t>Image anchor – </a:t>
            </a:r>
            <a:r>
              <a:rPr lang="en-US" b="0" dirty="0"/>
              <a:t>Execs often think it is simple to implement a new system. Talk about the example of the full restructure with only 7 days’ notice. But it really looks like the bottom image</a:t>
            </a:r>
          </a:p>
          <a:p>
            <a:r>
              <a:rPr lang="en-US" b="1" dirty="0"/>
              <a:t>Story 1 – The System That Sat on the Shelf</a:t>
            </a:r>
            <a:endParaRPr lang="en-US" dirty="0"/>
          </a:p>
          <a:p>
            <a:r>
              <a:rPr lang="en-US" i="1" dirty="0"/>
              <a:t>Hook</a:t>
            </a:r>
            <a:r>
              <a:rPr lang="en-US" dirty="0"/>
              <a:t>: “They went from wage books to their first payroll system. I went back 3 months later — the system was gathering dust. Manual was easier for them. Big lesson: tech doesn’t fix habits.”</a:t>
            </a:r>
          </a:p>
          <a:p>
            <a:r>
              <a:rPr lang="en-US" b="1" dirty="0"/>
              <a:t>Story 2 – Copy &amp; Paste Chaos</a:t>
            </a:r>
            <a:endParaRPr lang="en-US" dirty="0"/>
          </a:p>
          <a:p>
            <a:r>
              <a:rPr lang="en-US" i="1" dirty="0"/>
              <a:t>Hook</a:t>
            </a:r>
            <a:r>
              <a:rPr lang="en-US" dirty="0"/>
              <a:t>: “… big modern system, but they just replicated the old one. No change, no benefit, still miserable.”</a:t>
            </a:r>
          </a:p>
          <a:p>
            <a:r>
              <a:rPr lang="en-US" b="1" dirty="0"/>
              <a:t>Story 3 – The Rock Star Rollout</a:t>
            </a:r>
            <a:endParaRPr lang="en-US" dirty="0"/>
          </a:p>
          <a:p>
            <a:r>
              <a:rPr lang="en-US" i="1" dirty="0"/>
              <a:t>Hook</a:t>
            </a:r>
            <a:r>
              <a:rPr lang="en-US" dirty="0"/>
              <a:t>: “And then there’s the opposite - client went all-out: competitions, posters, naming contests. They made self-service exciting, and people loved it.”</a:t>
            </a:r>
          </a:p>
        </p:txBody>
      </p:sp>
      <p:sp>
        <p:nvSpPr>
          <p:cNvPr id="121" name="Google Shape;121;g26a0a4ea566_0_8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>
          <a:extLst>
            <a:ext uri="{FF2B5EF4-FFF2-40B4-BE49-F238E27FC236}">
              <a16:creationId xmlns:a16="http://schemas.microsoft.com/office/drawing/2014/main" id="{E915D25E-A768-F63C-6BBB-993081E73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6a0a4ea566_0_837:notes">
            <a:extLst>
              <a:ext uri="{FF2B5EF4-FFF2-40B4-BE49-F238E27FC236}">
                <a16:creationId xmlns:a16="http://schemas.microsoft.com/office/drawing/2014/main" id="{EB5F7D93-4A5F-7413-6A97-A59ADEE8E7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26a0a4ea566_0_837:notes">
            <a:extLst>
              <a:ext uri="{FF2B5EF4-FFF2-40B4-BE49-F238E27FC236}">
                <a16:creationId xmlns:a16="http://schemas.microsoft.com/office/drawing/2014/main" id="{F03D8536-7BA9-7F77-0600-D87293CE7C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Everyone has probably heard of Simon Sinek’s “Start with the Why”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Talk about business goals and visions as a north star for the implementation, then always point back to this.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It’s like implementing a business strategy, it needs to filter through to every department, for them to relate 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Stakeholder involvement – talk about recent software selection project</a:t>
            </a:r>
          </a:p>
        </p:txBody>
      </p:sp>
      <p:sp>
        <p:nvSpPr>
          <p:cNvPr id="121" name="Google Shape;121;g26a0a4ea566_0_837:notes">
            <a:extLst>
              <a:ext uri="{FF2B5EF4-FFF2-40B4-BE49-F238E27FC236}">
                <a16:creationId xmlns:a16="http://schemas.microsoft.com/office/drawing/2014/main" id="{28660F4C-850E-97A1-F52A-02E791EEFB3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563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“Now let’s move into the really practical stuff… three pillars of great leadership during change, some quick wins, and a few pitfalls to avoid.”</a:t>
            </a:r>
            <a:endParaRPr dirty="0"/>
          </a:p>
        </p:txBody>
      </p:sp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NZ" dirty="0"/>
              <a:t>We love buzzwords and acronyms in the tech and payroll space (Provide some examples)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NZ" dirty="0"/>
              <a:t>But staff don’t speak that way or understand it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NZ" dirty="0"/>
              <a:t>Speak in a way that the end users are going to understand and relate to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144" name="Google Shape;14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6a0a4ea566_0_8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26a0a4ea566_0_8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N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I have examples for finance and IT only got involved toward the end of the project and what followed was chaos.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NZ" dirty="0"/>
              <a:t>Finance stopped the project because their GLs were not balancing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NZ" dirty="0"/>
              <a:t>IT stopped the project because an interface file was not working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NZ" dirty="0"/>
          </a:p>
          <a:p>
            <a:r>
              <a:rPr lang="en-US" dirty="0"/>
              <a:t>“Silence kills trust”</a:t>
            </a:r>
          </a:p>
          <a:p>
            <a:r>
              <a:rPr lang="en-US" dirty="0"/>
              <a:t>“Talk early, even if you don’t have all the answers”</a:t>
            </a:r>
          </a:p>
          <a:p>
            <a:r>
              <a:rPr lang="en-US" dirty="0"/>
              <a:t>“People can handle bad news – they can’t handle being left in the dark”</a:t>
            </a:r>
          </a:p>
          <a:p>
            <a:r>
              <a:rPr lang="en-US" dirty="0"/>
              <a:t>“Payroll people are often the </a:t>
            </a:r>
            <a:r>
              <a:rPr lang="en-US" i="1" dirty="0"/>
              <a:t>last</a:t>
            </a:r>
            <a:r>
              <a:rPr lang="en-US" dirty="0"/>
              <a:t> to know… that has to change”</a:t>
            </a:r>
          </a:p>
        </p:txBody>
      </p:sp>
      <p:sp>
        <p:nvSpPr>
          <p:cNvPr id="129" name="Google Shape;129;g26a0a4ea566_0_8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87F1B8EB-EB05-8333-13EF-69E4EA750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6a0a4ea566_0_846:notes">
            <a:extLst>
              <a:ext uri="{FF2B5EF4-FFF2-40B4-BE49-F238E27FC236}">
                <a16:creationId xmlns:a16="http://schemas.microsoft.com/office/drawing/2014/main" id="{4C991388-D378-FC41-8074-15C9949109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26a0a4ea566_0_846:notes">
            <a:extLst>
              <a:ext uri="{FF2B5EF4-FFF2-40B4-BE49-F238E27FC236}">
                <a16:creationId xmlns:a16="http://schemas.microsoft.com/office/drawing/2014/main" id="{99C8F611-22D4-8D1D-AC32-DBCEE4B2F8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Talk about breaking down a huge project into small, achievable tasks and ticking them off one by one.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Talk about the fact there will always be changes right through to go-live, so don’t try to get everything 100% before you hand over for testing, but involve the customer and internal / external stakeholders in every step and help them understand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“Mid-project dip: enthusiasm fades”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“Momentum matters more than perfect plans”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</a:pPr>
            <a:r>
              <a:rPr lang="en-US" dirty="0"/>
              <a:t>“Project fatigue is a thing”</a:t>
            </a:r>
          </a:p>
        </p:txBody>
      </p:sp>
      <p:sp>
        <p:nvSpPr>
          <p:cNvPr id="129" name="Google Shape;129;g26a0a4ea566_0_846:notes">
            <a:extLst>
              <a:ext uri="{FF2B5EF4-FFF2-40B4-BE49-F238E27FC236}">
                <a16:creationId xmlns:a16="http://schemas.microsoft.com/office/drawing/2014/main" id="{624417D4-D2E8-81CD-004B-FE3DE3C9BAF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5636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“People need somewhere safe to ask questions.” – example where a client had weekly drop-in sessions</a:t>
            </a:r>
          </a:p>
          <a:p>
            <a:r>
              <a:rPr lang="en-US" dirty="0"/>
              <a:t>“Recognition keeps the energy alive.” – Talk about doing shoutouts on internal systems, or mini-celebrations for each small win</a:t>
            </a:r>
          </a:p>
          <a:p>
            <a:r>
              <a:rPr lang="en-US" dirty="0"/>
              <a:t>“Have familiar and respected people in the business lead the change with their teams.” – people leaders are respected with their teams. If they believe in the why, then their teams will buy into it”</a:t>
            </a:r>
          </a:p>
        </p:txBody>
      </p:sp>
      <p:sp>
        <p:nvSpPr>
          <p:cNvPr id="189" name="Google Shape;18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3">
  <p:cSld name="BLANK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g34163f5d5dd_0_103"/>
          <p:cNvGrpSpPr/>
          <p:nvPr/>
        </p:nvGrpSpPr>
        <p:grpSpPr>
          <a:xfrm>
            <a:off x="16936780" y="4765095"/>
            <a:ext cx="261644" cy="897009"/>
            <a:chOff x="18968587" y="5152036"/>
            <a:chExt cx="293224" cy="1005277"/>
          </a:xfrm>
        </p:grpSpPr>
        <p:sp>
          <p:nvSpPr>
            <p:cNvPr id="12" name="Google Shape;12;g34163f5d5dd_0_103"/>
            <p:cNvSpPr/>
            <p:nvPr/>
          </p:nvSpPr>
          <p:spPr>
            <a:xfrm>
              <a:off x="19230397" y="6125897"/>
              <a:ext cx="31414" cy="31416"/>
            </a:xfrm>
            <a:custGeom>
              <a:avLst/>
              <a:gdLst/>
              <a:ahLst/>
              <a:cxnLst/>
              <a:rect l="l" t="t" r="r" b="b"/>
              <a:pathLst>
                <a:path w="31414" h="31416" extrusionOk="0">
                  <a:moveTo>
                    <a:pt x="0" y="15582"/>
                  </a:moveTo>
                  <a:cubicBezTo>
                    <a:pt x="0" y="18703"/>
                    <a:pt x="837" y="21750"/>
                    <a:pt x="2618" y="24357"/>
                  </a:cubicBezTo>
                  <a:cubicBezTo>
                    <a:pt x="4292" y="26954"/>
                    <a:pt x="6701" y="28986"/>
                    <a:pt x="9633" y="30200"/>
                  </a:cubicBezTo>
                  <a:cubicBezTo>
                    <a:pt x="12461" y="31405"/>
                    <a:pt x="15707" y="31719"/>
                    <a:pt x="18743" y="31122"/>
                  </a:cubicBezTo>
                  <a:cubicBezTo>
                    <a:pt x="21781" y="30515"/>
                    <a:pt x="24608" y="29017"/>
                    <a:pt x="26807" y="26818"/>
                  </a:cubicBezTo>
                  <a:cubicBezTo>
                    <a:pt x="29005" y="24608"/>
                    <a:pt x="30471" y="21802"/>
                    <a:pt x="31100" y="18744"/>
                  </a:cubicBezTo>
                  <a:cubicBezTo>
                    <a:pt x="31728" y="15687"/>
                    <a:pt x="31415" y="12514"/>
                    <a:pt x="30158" y="9634"/>
                  </a:cubicBezTo>
                  <a:cubicBezTo>
                    <a:pt x="29005" y="6765"/>
                    <a:pt x="26912" y="4315"/>
                    <a:pt x="24294" y="2597"/>
                  </a:cubicBezTo>
                  <a:cubicBezTo>
                    <a:pt x="21781" y="880"/>
                    <a:pt x="18639" y="-21"/>
                    <a:pt x="15603" y="0"/>
                  </a:cubicBezTo>
                  <a:cubicBezTo>
                    <a:pt x="11414" y="32"/>
                    <a:pt x="7539" y="1686"/>
                    <a:pt x="4607" y="4598"/>
                  </a:cubicBezTo>
                  <a:cubicBezTo>
                    <a:pt x="1675" y="7519"/>
                    <a:pt x="0" y="11456"/>
                    <a:pt x="0" y="155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g34163f5d5dd_0_103"/>
            <p:cNvSpPr/>
            <p:nvPr/>
          </p:nvSpPr>
          <p:spPr>
            <a:xfrm>
              <a:off x="18968606" y="6125897"/>
              <a:ext cx="31414" cy="31413"/>
            </a:xfrm>
            <a:custGeom>
              <a:avLst/>
              <a:gdLst/>
              <a:ahLst/>
              <a:cxnLst/>
              <a:rect l="l" t="t" r="r" b="b"/>
              <a:pathLst>
                <a:path w="31414" h="31413" extrusionOk="0">
                  <a:moveTo>
                    <a:pt x="0" y="15707"/>
                  </a:moveTo>
                  <a:cubicBezTo>
                    <a:pt x="0" y="18817"/>
                    <a:pt x="942" y="21854"/>
                    <a:pt x="2618" y="24430"/>
                  </a:cubicBezTo>
                  <a:cubicBezTo>
                    <a:pt x="4397" y="27017"/>
                    <a:pt x="6806" y="29027"/>
                    <a:pt x="9633" y="30221"/>
                  </a:cubicBezTo>
                  <a:cubicBezTo>
                    <a:pt x="12565" y="31405"/>
                    <a:pt x="15707" y="31718"/>
                    <a:pt x="18743" y="31111"/>
                  </a:cubicBezTo>
                  <a:cubicBezTo>
                    <a:pt x="21781" y="30504"/>
                    <a:pt x="24608" y="29007"/>
                    <a:pt x="26807" y="26818"/>
                  </a:cubicBezTo>
                  <a:cubicBezTo>
                    <a:pt x="29005" y="24619"/>
                    <a:pt x="30471" y="21823"/>
                    <a:pt x="31100" y="18776"/>
                  </a:cubicBezTo>
                  <a:cubicBezTo>
                    <a:pt x="31728" y="15729"/>
                    <a:pt x="31415" y="12566"/>
                    <a:pt x="30158" y="9697"/>
                  </a:cubicBezTo>
                  <a:cubicBezTo>
                    <a:pt x="29005" y="6827"/>
                    <a:pt x="27016" y="4377"/>
                    <a:pt x="24398" y="2649"/>
                  </a:cubicBezTo>
                  <a:cubicBezTo>
                    <a:pt x="21885" y="922"/>
                    <a:pt x="18848" y="0"/>
                    <a:pt x="15707" y="0"/>
                  </a:cubicBezTo>
                  <a:cubicBezTo>
                    <a:pt x="11519" y="31"/>
                    <a:pt x="7539" y="1696"/>
                    <a:pt x="4607" y="4639"/>
                  </a:cubicBezTo>
                  <a:cubicBezTo>
                    <a:pt x="1675" y="7571"/>
                    <a:pt x="0" y="11550"/>
                    <a:pt x="0" y="15707"/>
                  </a:cubicBezTo>
                  <a:lnTo>
                    <a:pt x="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g34163f5d5dd_0_103"/>
            <p:cNvSpPr/>
            <p:nvPr/>
          </p:nvSpPr>
          <p:spPr>
            <a:xfrm>
              <a:off x="19230377" y="5885050"/>
              <a:ext cx="31411" cy="31413"/>
            </a:xfrm>
            <a:custGeom>
              <a:avLst/>
              <a:gdLst/>
              <a:ahLst/>
              <a:cxnLst/>
              <a:rect l="l" t="t" r="r" b="b"/>
              <a:pathLst>
                <a:path w="31411" h="31413" extrusionOk="0">
                  <a:moveTo>
                    <a:pt x="20" y="16210"/>
                  </a:moveTo>
                  <a:cubicBezTo>
                    <a:pt x="123" y="19300"/>
                    <a:pt x="1171" y="22295"/>
                    <a:pt x="2951" y="24808"/>
                  </a:cubicBezTo>
                  <a:cubicBezTo>
                    <a:pt x="4731" y="27331"/>
                    <a:pt x="7245" y="29268"/>
                    <a:pt x="10072" y="30368"/>
                  </a:cubicBezTo>
                  <a:cubicBezTo>
                    <a:pt x="13004" y="31478"/>
                    <a:pt x="16145" y="31709"/>
                    <a:pt x="19077" y="31038"/>
                  </a:cubicBezTo>
                  <a:cubicBezTo>
                    <a:pt x="22115" y="30368"/>
                    <a:pt x="24942" y="28818"/>
                    <a:pt x="27036" y="26588"/>
                  </a:cubicBezTo>
                  <a:cubicBezTo>
                    <a:pt x="29130" y="24368"/>
                    <a:pt x="30596" y="21551"/>
                    <a:pt x="31120" y="18514"/>
                  </a:cubicBezTo>
                  <a:cubicBezTo>
                    <a:pt x="31748" y="15467"/>
                    <a:pt x="31330" y="12336"/>
                    <a:pt x="30178" y="9498"/>
                  </a:cubicBezTo>
                  <a:cubicBezTo>
                    <a:pt x="28920" y="6660"/>
                    <a:pt x="26931" y="4242"/>
                    <a:pt x="24313" y="2556"/>
                  </a:cubicBezTo>
                  <a:cubicBezTo>
                    <a:pt x="21695" y="870"/>
                    <a:pt x="18658" y="-21"/>
                    <a:pt x="15622" y="0"/>
                  </a:cubicBezTo>
                  <a:cubicBezTo>
                    <a:pt x="13527" y="0"/>
                    <a:pt x="11433" y="419"/>
                    <a:pt x="9443" y="1247"/>
                  </a:cubicBezTo>
                  <a:cubicBezTo>
                    <a:pt x="7559" y="2064"/>
                    <a:pt x="5778" y="3268"/>
                    <a:pt x="4312" y="4786"/>
                  </a:cubicBezTo>
                  <a:cubicBezTo>
                    <a:pt x="2846" y="6304"/>
                    <a:pt x="1799" y="8095"/>
                    <a:pt x="962" y="10053"/>
                  </a:cubicBezTo>
                  <a:cubicBezTo>
                    <a:pt x="228" y="12022"/>
                    <a:pt x="-85" y="14116"/>
                    <a:pt x="20" y="16210"/>
                  </a:cubicBezTo>
                  <a:lnTo>
                    <a:pt x="20" y="162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g34163f5d5dd_0_103"/>
            <p:cNvSpPr/>
            <p:nvPr/>
          </p:nvSpPr>
          <p:spPr>
            <a:xfrm>
              <a:off x="18968587" y="5885050"/>
              <a:ext cx="31411" cy="31415"/>
            </a:xfrm>
            <a:custGeom>
              <a:avLst/>
              <a:gdLst/>
              <a:ahLst/>
              <a:cxnLst/>
              <a:rect l="l" t="t" r="r" b="b"/>
              <a:pathLst>
                <a:path w="31411" h="31415" extrusionOk="0">
                  <a:moveTo>
                    <a:pt x="20" y="16346"/>
                  </a:moveTo>
                  <a:cubicBezTo>
                    <a:pt x="123" y="19425"/>
                    <a:pt x="1171" y="22399"/>
                    <a:pt x="2951" y="24891"/>
                  </a:cubicBezTo>
                  <a:cubicBezTo>
                    <a:pt x="4731" y="27394"/>
                    <a:pt x="7244" y="29299"/>
                    <a:pt x="10177" y="30399"/>
                  </a:cubicBezTo>
                  <a:cubicBezTo>
                    <a:pt x="13004" y="31488"/>
                    <a:pt x="16145" y="31708"/>
                    <a:pt x="19182" y="31028"/>
                  </a:cubicBezTo>
                  <a:cubicBezTo>
                    <a:pt x="22114" y="30357"/>
                    <a:pt x="24942" y="28807"/>
                    <a:pt x="27036" y="26587"/>
                  </a:cubicBezTo>
                  <a:cubicBezTo>
                    <a:pt x="29130" y="24368"/>
                    <a:pt x="30596" y="21572"/>
                    <a:pt x="31120" y="18545"/>
                  </a:cubicBezTo>
                  <a:cubicBezTo>
                    <a:pt x="31748" y="15519"/>
                    <a:pt x="31330" y="12388"/>
                    <a:pt x="30178" y="9561"/>
                  </a:cubicBezTo>
                  <a:cubicBezTo>
                    <a:pt x="28920" y="6723"/>
                    <a:pt x="26931" y="4304"/>
                    <a:pt x="24418" y="2608"/>
                  </a:cubicBezTo>
                  <a:cubicBezTo>
                    <a:pt x="21800" y="911"/>
                    <a:pt x="18763" y="0"/>
                    <a:pt x="15727" y="0"/>
                  </a:cubicBezTo>
                  <a:cubicBezTo>
                    <a:pt x="13632" y="0"/>
                    <a:pt x="11538" y="430"/>
                    <a:pt x="9548" y="1257"/>
                  </a:cubicBezTo>
                  <a:cubicBezTo>
                    <a:pt x="7664" y="2084"/>
                    <a:pt x="5883" y="3299"/>
                    <a:pt x="4417" y="4827"/>
                  </a:cubicBezTo>
                  <a:cubicBezTo>
                    <a:pt x="2951" y="6346"/>
                    <a:pt x="1799" y="8157"/>
                    <a:pt x="1066" y="10137"/>
                  </a:cubicBezTo>
                  <a:cubicBezTo>
                    <a:pt x="228" y="12115"/>
                    <a:pt x="-85" y="14231"/>
                    <a:pt x="20" y="16346"/>
                  </a:cubicBezTo>
                  <a:lnTo>
                    <a:pt x="20" y="163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g34163f5d5dd_0_103"/>
            <p:cNvSpPr/>
            <p:nvPr/>
          </p:nvSpPr>
          <p:spPr>
            <a:xfrm>
              <a:off x="19230397" y="5644203"/>
              <a:ext cx="31414" cy="31416"/>
            </a:xfrm>
            <a:custGeom>
              <a:avLst/>
              <a:gdLst/>
              <a:ahLst/>
              <a:cxnLst/>
              <a:rect l="l" t="t" r="r" b="b"/>
              <a:pathLst>
                <a:path w="31414" h="31416" extrusionOk="0">
                  <a:moveTo>
                    <a:pt x="0" y="15582"/>
                  </a:moveTo>
                  <a:cubicBezTo>
                    <a:pt x="0" y="18703"/>
                    <a:pt x="837" y="21750"/>
                    <a:pt x="2618" y="24357"/>
                  </a:cubicBezTo>
                  <a:cubicBezTo>
                    <a:pt x="4292" y="26954"/>
                    <a:pt x="6701" y="28986"/>
                    <a:pt x="9633" y="30200"/>
                  </a:cubicBezTo>
                  <a:cubicBezTo>
                    <a:pt x="12461" y="31405"/>
                    <a:pt x="15707" y="31719"/>
                    <a:pt x="18743" y="31122"/>
                  </a:cubicBezTo>
                  <a:cubicBezTo>
                    <a:pt x="21781" y="30515"/>
                    <a:pt x="24608" y="29017"/>
                    <a:pt x="26807" y="26818"/>
                  </a:cubicBezTo>
                  <a:cubicBezTo>
                    <a:pt x="29005" y="24608"/>
                    <a:pt x="30471" y="21802"/>
                    <a:pt x="31100" y="18744"/>
                  </a:cubicBezTo>
                  <a:cubicBezTo>
                    <a:pt x="31728" y="15687"/>
                    <a:pt x="31415" y="12514"/>
                    <a:pt x="30158" y="9634"/>
                  </a:cubicBezTo>
                  <a:cubicBezTo>
                    <a:pt x="29005" y="6765"/>
                    <a:pt x="26912" y="4315"/>
                    <a:pt x="24294" y="2597"/>
                  </a:cubicBezTo>
                  <a:cubicBezTo>
                    <a:pt x="21781" y="880"/>
                    <a:pt x="18639" y="-21"/>
                    <a:pt x="15603" y="0"/>
                  </a:cubicBezTo>
                  <a:cubicBezTo>
                    <a:pt x="11414" y="0"/>
                    <a:pt x="7434" y="1644"/>
                    <a:pt x="4502" y="4566"/>
                  </a:cubicBezTo>
                  <a:cubicBezTo>
                    <a:pt x="1675" y="7488"/>
                    <a:pt x="0" y="11446"/>
                    <a:pt x="0" y="155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g34163f5d5dd_0_103"/>
            <p:cNvSpPr/>
            <p:nvPr/>
          </p:nvSpPr>
          <p:spPr>
            <a:xfrm>
              <a:off x="18968606" y="5644203"/>
              <a:ext cx="31414" cy="31413"/>
            </a:xfrm>
            <a:custGeom>
              <a:avLst/>
              <a:gdLst/>
              <a:ahLst/>
              <a:cxnLst/>
              <a:rect l="l" t="t" r="r" b="b"/>
              <a:pathLst>
                <a:path w="31414" h="31413" extrusionOk="0">
                  <a:moveTo>
                    <a:pt x="0" y="15707"/>
                  </a:moveTo>
                  <a:cubicBezTo>
                    <a:pt x="0" y="18817"/>
                    <a:pt x="942" y="21854"/>
                    <a:pt x="2618" y="24430"/>
                  </a:cubicBezTo>
                  <a:cubicBezTo>
                    <a:pt x="4397" y="27017"/>
                    <a:pt x="6806" y="29027"/>
                    <a:pt x="9633" y="30221"/>
                  </a:cubicBezTo>
                  <a:cubicBezTo>
                    <a:pt x="12565" y="31405"/>
                    <a:pt x="15707" y="31718"/>
                    <a:pt x="18743" y="31111"/>
                  </a:cubicBezTo>
                  <a:cubicBezTo>
                    <a:pt x="21781" y="30504"/>
                    <a:pt x="24608" y="29007"/>
                    <a:pt x="26807" y="26818"/>
                  </a:cubicBezTo>
                  <a:cubicBezTo>
                    <a:pt x="29005" y="24619"/>
                    <a:pt x="30471" y="21823"/>
                    <a:pt x="31100" y="18776"/>
                  </a:cubicBezTo>
                  <a:cubicBezTo>
                    <a:pt x="31728" y="15729"/>
                    <a:pt x="31415" y="12566"/>
                    <a:pt x="30158" y="9697"/>
                  </a:cubicBezTo>
                  <a:cubicBezTo>
                    <a:pt x="29005" y="6827"/>
                    <a:pt x="27016" y="4377"/>
                    <a:pt x="24398" y="2649"/>
                  </a:cubicBezTo>
                  <a:cubicBezTo>
                    <a:pt x="21885" y="922"/>
                    <a:pt x="18848" y="0"/>
                    <a:pt x="15707" y="0"/>
                  </a:cubicBezTo>
                  <a:cubicBezTo>
                    <a:pt x="11519" y="0"/>
                    <a:pt x="7539" y="1655"/>
                    <a:pt x="4607" y="4597"/>
                  </a:cubicBezTo>
                  <a:cubicBezTo>
                    <a:pt x="1675" y="7550"/>
                    <a:pt x="0" y="11540"/>
                    <a:pt x="0" y="157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g34163f5d5dd_0_103"/>
            <p:cNvSpPr/>
            <p:nvPr/>
          </p:nvSpPr>
          <p:spPr>
            <a:xfrm>
              <a:off x="19230371" y="5392884"/>
              <a:ext cx="31411" cy="31414"/>
            </a:xfrm>
            <a:custGeom>
              <a:avLst/>
              <a:gdLst/>
              <a:ahLst/>
              <a:cxnLst/>
              <a:rect l="l" t="t" r="r" b="b"/>
              <a:pathLst>
                <a:path w="31411" h="31414" extrusionOk="0">
                  <a:moveTo>
                    <a:pt x="25" y="17121"/>
                  </a:moveTo>
                  <a:cubicBezTo>
                    <a:pt x="443" y="21027"/>
                    <a:pt x="2224" y="24660"/>
                    <a:pt x="5156" y="27299"/>
                  </a:cubicBezTo>
                  <a:cubicBezTo>
                    <a:pt x="7983" y="29949"/>
                    <a:pt x="11754" y="31415"/>
                    <a:pt x="15733" y="31415"/>
                  </a:cubicBezTo>
                  <a:cubicBezTo>
                    <a:pt x="19607" y="31415"/>
                    <a:pt x="23377" y="29949"/>
                    <a:pt x="26308" y="27299"/>
                  </a:cubicBezTo>
                  <a:cubicBezTo>
                    <a:pt x="29240" y="24660"/>
                    <a:pt x="31021" y="21027"/>
                    <a:pt x="31335" y="17121"/>
                  </a:cubicBezTo>
                  <a:cubicBezTo>
                    <a:pt x="31544" y="14943"/>
                    <a:pt x="31335" y="12755"/>
                    <a:pt x="30602" y="10691"/>
                  </a:cubicBezTo>
                  <a:cubicBezTo>
                    <a:pt x="29869" y="8618"/>
                    <a:pt x="28822" y="6723"/>
                    <a:pt x="27356" y="5110"/>
                  </a:cubicBezTo>
                  <a:cubicBezTo>
                    <a:pt x="25890" y="3497"/>
                    <a:pt x="24005" y="2209"/>
                    <a:pt x="22016" y="1330"/>
                  </a:cubicBezTo>
                  <a:cubicBezTo>
                    <a:pt x="20025" y="451"/>
                    <a:pt x="17931" y="0"/>
                    <a:pt x="15733" y="0"/>
                  </a:cubicBezTo>
                  <a:cubicBezTo>
                    <a:pt x="13533" y="0"/>
                    <a:pt x="11334" y="451"/>
                    <a:pt x="9344" y="1330"/>
                  </a:cubicBezTo>
                  <a:cubicBezTo>
                    <a:pt x="7355" y="2209"/>
                    <a:pt x="5574" y="3497"/>
                    <a:pt x="4108" y="5110"/>
                  </a:cubicBezTo>
                  <a:cubicBezTo>
                    <a:pt x="2643" y="6723"/>
                    <a:pt x="1490" y="8618"/>
                    <a:pt x="863" y="10691"/>
                  </a:cubicBezTo>
                  <a:cubicBezTo>
                    <a:pt x="129" y="12755"/>
                    <a:pt x="-79" y="14943"/>
                    <a:pt x="25" y="17121"/>
                  </a:cubicBezTo>
                  <a:lnTo>
                    <a:pt x="25" y="171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g34163f5d5dd_0_103"/>
            <p:cNvSpPr/>
            <p:nvPr/>
          </p:nvSpPr>
          <p:spPr>
            <a:xfrm>
              <a:off x="18968606" y="5392884"/>
              <a:ext cx="31414" cy="31415"/>
            </a:xfrm>
            <a:custGeom>
              <a:avLst/>
              <a:gdLst/>
              <a:ahLst/>
              <a:cxnLst/>
              <a:rect l="l" t="t" r="r" b="b"/>
              <a:pathLst>
                <a:path w="31414" h="31415" extrusionOk="0">
                  <a:moveTo>
                    <a:pt x="0" y="15833"/>
                  </a:moveTo>
                  <a:cubicBezTo>
                    <a:pt x="0" y="18933"/>
                    <a:pt x="942" y="21959"/>
                    <a:pt x="2721" y="24524"/>
                  </a:cubicBezTo>
                  <a:cubicBezTo>
                    <a:pt x="4397" y="27090"/>
                    <a:pt x="6910" y="29090"/>
                    <a:pt x="9738" y="30252"/>
                  </a:cubicBezTo>
                  <a:cubicBezTo>
                    <a:pt x="12670" y="31425"/>
                    <a:pt x="15811" y="31718"/>
                    <a:pt x="18848" y="31100"/>
                  </a:cubicBezTo>
                  <a:cubicBezTo>
                    <a:pt x="21885" y="30472"/>
                    <a:pt x="24608" y="28975"/>
                    <a:pt x="26807" y="26766"/>
                  </a:cubicBezTo>
                  <a:cubicBezTo>
                    <a:pt x="29005" y="24567"/>
                    <a:pt x="30471" y="21770"/>
                    <a:pt x="31100" y="18724"/>
                  </a:cubicBezTo>
                  <a:cubicBezTo>
                    <a:pt x="31728" y="15686"/>
                    <a:pt x="31415" y="12535"/>
                    <a:pt x="30158" y="9665"/>
                  </a:cubicBezTo>
                  <a:cubicBezTo>
                    <a:pt x="29005" y="6807"/>
                    <a:pt x="27016" y="4356"/>
                    <a:pt x="24398" y="2639"/>
                  </a:cubicBezTo>
                  <a:cubicBezTo>
                    <a:pt x="21781" y="922"/>
                    <a:pt x="18743" y="0"/>
                    <a:pt x="15707" y="0"/>
                  </a:cubicBezTo>
                  <a:cubicBezTo>
                    <a:pt x="13612" y="0"/>
                    <a:pt x="11519" y="408"/>
                    <a:pt x="9633" y="1204"/>
                  </a:cubicBezTo>
                  <a:cubicBezTo>
                    <a:pt x="7749" y="2000"/>
                    <a:pt x="5968" y="3173"/>
                    <a:pt x="4502" y="4649"/>
                  </a:cubicBezTo>
                  <a:cubicBezTo>
                    <a:pt x="3036" y="6115"/>
                    <a:pt x="1884" y="7864"/>
                    <a:pt x="1152" y="9781"/>
                  </a:cubicBezTo>
                  <a:cubicBezTo>
                    <a:pt x="313" y="11707"/>
                    <a:pt x="0" y="13760"/>
                    <a:pt x="0" y="158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g34163f5d5dd_0_103"/>
            <p:cNvSpPr/>
            <p:nvPr/>
          </p:nvSpPr>
          <p:spPr>
            <a:xfrm>
              <a:off x="19230397" y="5152036"/>
              <a:ext cx="31414" cy="31415"/>
            </a:xfrm>
            <a:custGeom>
              <a:avLst/>
              <a:gdLst/>
              <a:ahLst/>
              <a:cxnLst/>
              <a:rect l="l" t="t" r="r" b="b"/>
              <a:pathLst>
                <a:path w="31414" h="31415" extrusionOk="0">
                  <a:moveTo>
                    <a:pt x="0" y="15582"/>
                  </a:moveTo>
                  <a:cubicBezTo>
                    <a:pt x="0" y="18703"/>
                    <a:pt x="837" y="21750"/>
                    <a:pt x="2618" y="24357"/>
                  </a:cubicBezTo>
                  <a:cubicBezTo>
                    <a:pt x="4292" y="26954"/>
                    <a:pt x="6701" y="28986"/>
                    <a:pt x="9633" y="30201"/>
                  </a:cubicBezTo>
                  <a:cubicBezTo>
                    <a:pt x="12461" y="31405"/>
                    <a:pt x="15707" y="31719"/>
                    <a:pt x="18743" y="31122"/>
                  </a:cubicBezTo>
                  <a:cubicBezTo>
                    <a:pt x="21781" y="30515"/>
                    <a:pt x="24608" y="29017"/>
                    <a:pt x="26807" y="26818"/>
                  </a:cubicBezTo>
                  <a:cubicBezTo>
                    <a:pt x="29005" y="24609"/>
                    <a:pt x="30471" y="21802"/>
                    <a:pt x="31100" y="18745"/>
                  </a:cubicBezTo>
                  <a:cubicBezTo>
                    <a:pt x="31728" y="15687"/>
                    <a:pt x="31415" y="12514"/>
                    <a:pt x="30158" y="9634"/>
                  </a:cubicBezTo>
                  <a:cubicBezTo>
                    <a:pt x="29005" y="6765"/>
                    <a:pt x="26912" y="4315"/>
                    <a:pt x="24294" y="2597"/>
                  </a:cubicBezTo>
                  <a:cubicBezTo>
                    <a:pt x="21781" y="880"/>
                    <a:pt x="18639" y="-21"/>
                    <a:pt x="15603" y="0"/>
                  </a:cubicBezTo>
                  <a:cubicBezTo>
                    <a:pt x="11414" y="0"/>
                    <a:pt x="7434" y="1645"/>
                    <a:pt x="4502" y="4566"/>
                  </a:cubicBezTo>
                  <a:cubicBezTo>
                    <a:pt x="1675" y="7488"/>
                    <a:pt x="0" y="11446"/>
                    <a:pt x="0" y="155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g34163f5d5dd_0_103"/>
            <p:cNvSpPr/>
            <p:nvPr/>
          </p:nvSpPr>
          <p:spPr>
            <a:xfrm>
              <a:off x="18968606" y="5152037"/>
              <a:ext cx="31414" cy="31413"/>
            </a:xfrm>
            <a:custGeom>
              <a:avLst/>
              <a:gdLst/>
              <a:ahLst/>
              <a:cxnLst/>
              <a:rect l="l" t="t" r="r" b="b"/>
              <a:pathLst>
                <a:path w="31414" h="31413" extrusionOk="0">
                  <a:moveTo>
                    <a:pt x="0" y="15707"/>
                  </a:moveTo>
                  <a:cubicBezTo>
                    <a:pt x="0" y="18817"/>
                    <a:pt x="942" y="21854"/>
                    <a:pt x="2618" y="24430"/>
                  </a:cubicBezTo>
                  <a:cubicBezTo>
                    <a:pt x="4397" y="27017"/>
                    <a:pt x="6806" y="29027"/>
                    <a:pt x="9633" y="30221"/>
                  </a:cubicBezTo>
                  <a:cubicBezTo>
                    <a:pt x="12565" y="31404"/>
                    <a:pt x="15707" y="31718"/>
                    <a:pt x="18743" y="31111"/>
                  </a:cubicBezTo>
                  <a:cubicBezTo>
                    <a:pt x="21781" y="30504"/>
                    <a:pt x="24608" y="29006"/>
                    <a:pt x="26807" y="26818"/>
                  </a:cubicBezTo>
                  <a:cubicBezTo>
                    <a:pt x="29005" y="24619"/>
                    <a:pt x="30471" y="21823"/>
                    <a:pt x="31100" y="18776"/>
                  </a:cubicBezTo>
                  <a:cubicBezTo>
                    <a:pt x="31728" y="15729"/>
                    <a:pt x="31415" y="12566"/>
                    <a:pt x="30158" y="9697"/>
                  </a:cubicBezTo>
                  <a:cubicBezTo>
                    <a:pt x="29005" y="6828"/>
                    <a:pt x="27016" y="4377"/>
                    <a:pt x="24398" y="2649"/>
                  </a:cubicBezTo>
                  <a:cubicBezTo>
                    <a:pt x="21885" y="922"/>
                    <a:pt x="18848" y="0"/>
                    <a:pt x="15707" y="0"/>
                  </a:cubicBezTo>
                  <a:cubicBezTo>
                    <a:pt x="11519" y="0"/>
                    <a:pt x="7539" y="1654"/>
                    <a:pt x="4607" y="4597"/>
                  </a:cubicBezTo>
                  <a:cubicBezTo>
                    <a:pt x="1675" y="7550"/>
                    <a:pt x="0" y="11540"/>
                    <a:pt x="0" y="157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" name="Google Shape;22;g34163f5d5dd_0_103"/>
          <p:cNvSpPr txBox="1"/>
          <p:nvPr/>
        </p:nvSpPr>
        <p:spPr>
          <a:xfrm>
            <a:off x="337313" y="9608075"/>
            <a:ext cx="28983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www.alxemy.co.nz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3 1">
  <p:cSld name="BLANK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g34163f5d5dd_0_116"/>
          <p:cNvGrpSpPr/>
          <p:nvPr/>
        </p:nvGrpSpPr>
        <p:grpSpPr>
          <a:xfrm>
            <a:off x="16936780" y="4765095"/>
            <a:ext cx="261644" cy="897009"/>
            <a:chOff x="18968587" y="5152036"/>
            <a:chExt cx="293224" cy="1005277"/>
          </a:xfrm>
        </p:grpSpPr>
        <p:sp>
          <p:nvSpPr>
            <p:cNvPr id="25" name="Google Shape;25;g34163f5d5dd_0_116"/>
            <p:cNvSpPr/>
            <p:nvPr/>
          </p:nvSpPr>
          <p:spPr>
            <a:xfrm>
              <a:off x="19230397" y="6125897"/>
              <a:ext cx="31414" cy="31416"/>
            </a:xfrm>
            <a:custGeom>
              <a:avLst/>
              <a:gdLst/>
              <a:ahLst/>
              <a:cxnLst/>
              <a:rect l="l" t="t" r="r" b="b"/>
              <a:pathLst>
                <a:path w="31414" h="31416" extrusionOk="0">
                  <a:moveTo>
                    <a:pt x="0" y="15582"/>
                  </a:moveTo>
                  <a:cubicBezTo>
                    <a:pt x="0" y="18703"/>
                    <a:pt x="837" y="21750"/>
                    <a:pt x="2618" y="24357"/>
                  </a:cubicBezTo>
                  <a:cubicBezTo>
                    <a:pt x="4292" y="26954"/>
                    <a:pt x="6701" y="28986"/>
                    <a:pt x="9633" y="30200"/>
                  </a:cubicBezTo>
                  <a:cubicBezTo>
                    <a:pt x="12461" y="31405"/>
                    <a:pt x="15707" y="31719"/>
                    <a:pt x="18743" y="31122"/>
                  </a:cubicBezTo>
                  <a:cubicBezTo>
                    <a:pt x="21781" y="30515"/>
                    <a:pt x="24608" y="29017"/>
                    <a:pt x="26807" y="26818"/>
                  </a:cubicBezTo>
                  <a:cubicBezTo>
                    <a:pt x="29005" y="24608"/>
                    <a:pt x="30471" y="21802"/>
                    <a:pt x="31100" y="18744"/>
                  </a:cubicBezTo>
                  <a:cubicBezTo>
                    <a:pt x="31728" y="15687"/>
                    <a:pt x="31415" y="12514"/>
                    <a:pt x="30158" y="9634"/>
                  </a:cubicBezTo>
                  <a:cubicBezTo>
                    <a:pt x="29005" y="6765"/>
                    <a:pt x="26912" y="4315"/>
                    <a:pt x="24294" y="2597"/>
                  </a:cubicBezTo>
                  <a:cubicBezTo>
                    <a:pt x="21781" y="880"/>
                    <a:pt x="18639" y="-21"/>
                    <a:pt x="15603" y="0"/>
                  </a:cubicBezTo>
                  <a:cubicBezTo>
                    <a:pt x="11414" y="32"/>
                    <a:pt x="7539" y="1686"/>
                    <a:pt x="4607" y="4598"/>
                  </a:cubicBezTo>
                  <a:cubicBezTo>
                    <a:pt x="1675" y="7519"/>
                    <a:pt x="0" y="11456"/>
                    <a:pt x="0" y="155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g34163f5d5dd_0_116"/>
            <p:cNvSpPr/>
            <p:nvPr/>
          </p:nvSpPr>
          <p:spPr>
            <a:xfrm>
              <a:off x="18968606" y="6125897"/>
              <a:ext cx="31414" cy="31413"/>
            </a:xfrm>
            <a:custGeom>
              <a:avLst/>
              <a:gdLst/>
              <a:ahLst/>
              <a:cxnLst/>
              <a:rect l="l" t="t" r="r" b="b"/>
              <a:pathLst>
                <a:path w="31414" h="31413" extrusionOk="0">
                  <a:moveTo>
                    <a:pt x="0" y="15707"/>
                  </a:moveTo>
                  <a:cubicBezTo>
                    <a:pt x="0" y="18817"/>
                    <a:pt x="942" y="21854"/>
                    <a:pt x="2618" y="24430"/>
                  </a:cubicBezTo>
                  <a:cubicBezTo>
                    <a:pt x="4397" y="27017"/>
                    <a:pt x="6806" y="29027"/>
                    <a:pt x="9633" y="30221"/>
                  </a:cubicBezTo>
                  <a:cubicBezTo>
                    <a:pt x="12565" y="31405"/>
                    <a:pt x="15707" y="31718"/>
                    <a:pt x="18743" y="31111"/>
                  </a:cubicBezTo>
                  <a:cubicBezTo>
                    <a:pt x="21781" y="30504"/>
                    <a:pt x="24608" y="29007"/>
                    <a:pt x="26807" y="26818"/>
                  </a:cubicBezTo>
                  <a:cubicBezTo>
                    <a:pt x="29005" y="24619"/>
                    <a:pt x="30471" y="21823"/>
                    <a:pt x="31100" y="18776"/>
                  </a:cubicBezTo>
                  <a:cubicBezTo>
                    <a:pt x="31728" y="15729"/>
                    <a:pt x="31415" y="12566"/>
                    <a:pt x="30158" y="9697"/>
                  </a:cubicBezTo>
                  <a:cubicBezTo>
                    <a:pt x="29005" y="6827"/>
                    <a:pt x="27016" y="4377"/>
                    <a:pt x="24398" y="2649"/>
                  </a:cubicBezTo>
                  <a:cubicBezTo>
                    <a:pt x="21885" y="922"/>
                    <a:pt x="18848" y="0"/>
                    <a:pt x="15707" y="0"/>
                  </a:cubicBezTo>
                  <a:cubicBezTo>
                    <a:pt x="11519" y="31"/>
                    <a:pt x="7539" y="1696"/>
                    <a:pt x="4607" y="4639"/>
                  </a:cubicBezTo>
                  <a:cubicBezTo>
                    <a:pt x="1675" y="7571"/>
                    <a:pt x="0" y="11550"/>
                    <a:pt x="0" y="15707"/>
                  </a:cubicBezTo>
                  <a:lnTo>
                    <a:pt x="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g34163f5d5dd_0_116"/>
            <p:cNvSpPr/>
            <p:nvPr/>
          </p:nvSpPr>
          <p:spPr>
            <a:xfrm>
              <a:off x="19230377" y="5885050"/>
              <a:ext cx="31411" cy="31413"/>
            </a:xfrm>
            <a:custGeom>
              <a:avLst/>
              <a:gdLst/>
              <a:ahLst/>
              <a:cxnLst/>
              <a:rect l="l" t="t" r="r" b="b"/>
              <a:pathLst>
                <a:path w="31411" h="31413" extrusionOk="0">
                  <a:moveTo>
                    <a:pt x="20" y="16210"/>
                  </a:moveTo>
                  <a:cubicBezTo>
                    <a:pt x="123" y="19300"/>
                    <a:pt x="1171" y="22295"/>
                    <a:pt x="2951" y="24808"/>
                  </a:cubicBezTo>
                  <a:cubicBezTo>
                    <a:pt x="4731" y="27331"/>
                    <a:pt x="7245" y="29268"/>
                    <a:pt x="10072" y="30368"/>
                  </a:cubicBezTo>
                  <a:cubicBezTo>
                    <a:pt x="13004" y="31478"/>
                    <a:pt x="16145" y="31709"/>
                    <a:pt x="19077" y="31038"/>
                  </a:cubicBezTo>
                  <a:cubicBezTo>
                    <a:pt x="22115" y="30368"/>
                    <a:pt x="24942" y="28818"/>
                    <a:pt x="27036" y="26588"/>
                  </a:cubicBezTo>
                  <a:cubicBezTo>
                    <a:pt x="29130" y="24368"/>
                    <a:pt x="30596" y="21551"/>
                    <a:pt x="31120" y="18514"/>
                  </a:cubicBezTo>
                  <a:cubicBezTo>
                    <a:pt x="31748" y="15467"/>
                    <a:pt x="31330" y="12336"/>
                    <a:pt x="30178" y="9498"/>
                  </a:cubicBezTo>
                  <a:cubicBezTo>
                    <a:pt x="28920" y="6660"/>
                    <a:pt x="26931" y="4242"/>
                    <a:pt x="24313" y="2556"/>
                  </a:cubicBezTo>
                  <a:cubicBezTo>
                    <a:pt x="21695" y="870"/>
                    <a:pt x="18658" y="-21"/>
                    <a:pt x="15622" y="0"/>
                  </a:cubicBezTo>
                  <a:cubicBezTo>
                    <a:pt x="13527" y="0"/>
                    <a:pt x="11433" y="419"/>
                    <a:pt x="9443" y="1247"/>
                  </a:cubicBezTo>
                  <a:cubicBezTo>
                    <a:pt x="7559" y="2064"/>
                    <a:pt x="5778" y="3268"/>
                    <a:pt x="4312" y="4786"/>
                  </a:cubicBezTo>
                  <a:cubicBezTo>
                    <a:pt x="2846" y="6304"/>
                    <a:pt x="1799" y="8095"/>
                    <a:pt x="962" y="10053"/>
                  </a:cubicBezTo>
                  <a:cubicBezTo>
                    <a:pt x="228" y="12022"/>
                    <a:pt x="-85" y="14116"/>
                    <a:pt x="20" y="16210"/>
                  </a:cubicBezTo>
                  <a:lnTo>
                    <a:pt x="20" y="162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g34163f5d5dd_0_116"/>
            <p:cNvSpPr/>
            <p:nvPr/>
          </p:nvSpPr>
          <p:spPr>
            <a:xfrm>
              <a:off x="18968587" y="5885050"/>
              <a:ext cx="31411" cy="31415"/>
            </a:xfrm>
            <a:custGeom>
              <a:avLst/>
              <a:gdLst/>
              <a:ahLst/>
              <a:cxnLst/>
              <a:rect l="l" t="t" r="r" b="b"/>
              <a:pathLst>
                <a:path w="31411" h="31415" extrusionOk="0">
                  <a:moveTo>
                    <a:pt x="20" y="16346"/>
                  </a:moveTo>
                  <a:cubicBezTo>
                    <a:pt x="123" y="19425"/>
                    <a:pt x="1171" y="22399"/>
                    <a:pt x="2951" y="24891"/>
                  </a:cubicBezTo>
                  <a:cubicBezTo>
                    <a:pt x="4731" y="27394"/>
                    <a:pt x="7244" y="29299"/>
                    <a:pt x="10177" y="30399"/>
                  </a:cubicBezTo>
                  <a:cubicBezTo>
                    <a:pt x="13004" y="31488"/>
                    <a:pt x="16145" y="31708"/>
                    <a:pt x="19182" y="31028"/>
                  </a:cubicBezTo>
                  <a:cubicBezTo>
                    <a:pt x="22114" y="30357"/>
                    <a:pt x="24942" y="28807"/>
                    <a:pt x="27036" y="26587"/>
                  </a:cubicBezTo>
                  <a:cubicBezTo>
                    <a:pt x="29130" y="24368"/>
                    <a:pt x="30596" y="21572"/>
                    <a:pt x="31120" y="18545"/>
                  </a:cubicBezTo>
                  <a:cubicBezTo>
                    <a:pt x="31748" y="15519"/>
                    <a:pt x="31330" y="12388"/>
                    <a:pt x="30178" y="9561"/>
                  </a:cubicBezTo>
                  <a:cubicBezTo>
                    <a:pt x="28920" y="6723"/>
                    <a:pt x="26931" y="4304"/>
                    <a:pt x="24418" y="2608"/>
                  </a:cubicBezTo>
                  <a:cubicBezTo>
                    <a:pt x="21800" y="911"/>
                    <a:pt x="18763" y="0"/>
                    <a:pt x="15727" y="0"/>
                  </a:cubicBezTo>
                  <a:cubicBezTo>
                    <a:pt x="13632" y="0"/>
                    <a:pt x="11538" y="430"/>
                    <a:pt x="9548" y="1257"/>
                  </a:cubicBezTo>
                  <a:cubicBezTo>
                    <a:pt x="7664" y="2084"/>
                    <a:pt x="5883" y="3299"/>
                    <a:pt x="4417" y="4827"/>
                  </a:cubicBezTo>
                  <a:cubicBezTo>
                    <a:pt x="2951" y="6346"/>
                    <a:pt x="1799" y="8157"/>
                    <a:pt x="1066" y="10137"/>
                  </a:cubicBezTo>
                  <a:cubicBezTo>
                    <a:pt x="228" y="12115"/>
                    <a:pt x="-85" y="14231"/>
                    <a:pt x="20" y="16346"/>
                  </a:cubicBezTo>
                  <a:lnTo>
                    <a:pt x="20" y="163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g34163f5d5dd_0_116"/>
            <p:cNvSpPr/>
            <p:nvPr/>
          </p:nvSpPr>
          <p:spPr>
            <a:xfrm>
              <a:off x="19230397" y="5644203"/>
              <a:ext cx="31414" cy="31416"/>
            </a:xfrm>
            <a:custGeom>
              <a:avLst/>
              <a:gdLst/>
              <a:ahLst/>
              <a:cxnLst/>
              <a:rect l="l" t="t" r="r" b="b"/>
              <a:pathLst>
                <a:path w="31414" h="31416" extrusionOk="0">
                  <a:moveTo>
                    <a:pt x="0" y="15582"/>
                  </a:moveTo>
                  <a:cubicBezTo>
                    <a:pt x="0" y="18703"/>
                    <a:pt x="837" y="21750"/>
                    <a:pt x="2618" y="24357"/>
                  </a:cubicBezTo>
                  <a:cubicBezTo>
                    <a:pt x="4292" y="26954"/>
                    <a:pt x="6701" y="28986"/>
                    <a:pt x="9633" y="30200"/>
                  </a:cubicBezTo>
                  <a:cubicBezTo>
                    <a:pt x="12461" y="31405"/>
                    <a:pt x="15707" y="31719"/>
                    <a:pt x="18743" y="31122"/>
                  </a:cubicBezTo>
                  <a:cubicBezTo>
                    <a:pt x="21781" y="30515"/>
                    <a:pt x="24608" y="29017"/>
                    <a:pt x="26807" y="26818"/>
                  </a:cubicBezTo>
                  <a:cubicBezTo>
                    <a:pt x="29005" y="24608"/>
                    <a:pt x="30471" y="21802"/>
                    <a:pt x="31100" y="18744"/>
                  </a:cubicBezTo>
                  <a:cubicBezTo>
                    <a:pt x="31728" y="15687"/>
                    <a:pt x="31415" y="12514"/>
                    <a:pt x="30158" y="9634"/>
                  </a:cubicBezTo>
                  <a:cubicBezTo>
                    <a:pt x="29005" y="6765"/>
                    <a:pt x="26912" y="4315"/>
                    <a:pt x="24294" y="2597"/>
                  </a:cubicBezTo>
                  <a:cubicBezTo>
                    <a:pt x="21781" y="880"/>
                    <a:pt x="18639" y="-21"/>
                    <a:pt x="15603" y="0"/>
                  </a:cubicBezTo>
                  <a:cubicBezTo>
                    <a:pt x="11414" y="0"/>
                    <a:pt x="7434" y="1644"/>
                    <a:pt x="4502" y="4566"/>
                  </a:cubicBezTo>
                  <a:cubicBezTo>
                    <a:pt x="1675" y="7488"/>
                    <a:pt x="0" y="11446"/>
                    <a:pt x="0" y="155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g34163f5d5dd_0_116"/>
            <p:cNvSpPr/>
            <p:nvPr/>
          </p:nvSpPr>
          <p:spPr>
            <a:xfrm>
              <a:off x="18968606" y="5644203"/>
              <a:ext cx="31414" cy="31413"/>
            </a:xfrm>
            <a:custGeom>
              <a:avLst/>
              <a:gdLst/>
              <a:ahLst/>
              <a:cxnLst/>
              <a:rect l="l" t="t" r="r" b="b"/>
              <a:pathLst>
                <a:path w="31414" h="31413" extrusionOk="0">
                  <a:moveTo>
                    <a:pt x="0" y="15707"/>
                  </a:moveTo>
                  <a:cubicBezTo>
                    <a:pt x="0" y="18817"/>
                    <a:pt x="942" y="21854"/>
                    <a:pt x="2618" y="24430"/>
                  </a:cubicBezTo>
                  <a:cubicBezTo>
                    <a:pt x="4397" y="27017"/>
                    <a:pt x="6806" y="29027"/>
                    <a:pt x="9633" y="30221"/>
                  </a:cubicBezTo>
                  <a:cubicBezTo>
                    <a:pt x="12565" y="31405"/>
                    <a:pt x="15707" y="31718"/>
                    <a:pt x="18743" y="31111"/>
                  </a:cubicBezTo>
                  <a:cubicBezTo>
                    <a:pt x="21781" y="30504"/>
                    <a:pt x="24608" y="29007"/>
                    <a:pt x="26807" y="26818"/>
                  </a:cubicBezTo>
                  <a:cubicBezTo>
                    <a:pt x="29005" y="24619"/>
                    <a:pt x="30471" y="21823"/>
                    <a:pt x="31100" y="18776"/>
                  </a:cubicBezTo>
                  <a:cubicBezTo>
                    <a:pt x="31728" y="15729"/>
                    <a:pt x="31415" y="12566"/>
                    <a:pt x="30158" y="9697"/>
                  </a:cubicBezTo>
                  <a:cubicBezTo>
                    <a:pt x="29005" y="6827"/>
                    <a:pt x="27016" y="4377"/>
                    <a:pt x="24398" y="2649"/>
                  </a:cubicBezTo>
                  <a:cubicBezTo>
                    <a:pt x="21885" y="922"/>
                    <a:pt x="18848" y="0"/>
                    <a:pt x="15707" y="0"/>
                  </a:cubicBezTo>
                  <a:cubicBezTo>
                    <a:pt x="11519" y="0"/>
                    <a:pt x="7539" y="1655"/>
                    <a:pt x="4607" y="4597"/>
                  </a:cubicBezTo>
                  <a:cubicBezTo>
                    <a:pt x="1675" y="7550"/>
                    <a:pt x="0" y="11540"/>
                    <a:pt x="0" y="157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g34163f5d5dd_0_116"/>
            <p:cNvSpPr/>
            <p:nvPr/>
          </p:nvSpPr>
          <p:spPr>
            <a:xfrm>
              <a:off x="19230371" y="5392884"/>
              <a:ext cx="31411" cy="31414"/>
            </a:xfrm>
            <a:custGeom>
              <a:avLst/>
              <a:gdLst/>
              <a:ahLst/>
              <a:cxnLst/>
              <a:rect l="l" t="t" r="r" b="b"/>
              <a:pathLst>
                <a:path w="31411" h="31414" extrusionOk="0">
                  <a:moveTo>
                    <a:pt x="25" y="17121"/>
                  </a:moveTo>
                  <a:cubicBezTo>
                    <a:pt x="443" y="21027"/>
                    <a:pt x="2224" y="24660"/>
                    <a:pt x="5156" y="27299"/>
                  </a:cubicBezTo>
                  <a:cubicBezTo>
                    <a:pt x="7983" y="29949"/>
                    <a:pt x="11754" y="31415"/>
                    <a:pt x="15733" y="31415"/>
                  </a:cubicBezTo>
                  <a:cubicBezTo>
                    <a:pt x="19607" y="31415"/>
                    <a:pt x="23377" y="29949"/>
                    <a:pt x="26308" y="27299"/>
                  </a:cubicBezTo>
                  <a:cubicBezTo>
                    <a:pt x="29240" y="24660"/>
                    <a:pt x="31021" y="21027"/>
                    <a:pt x="31335" y="17121"/>
                  </a:cubicBezTo>
                  <a:cubicBezTo>
                    <a:pt x="31544" y="14943"/>
                    <a:pt x="31335" y="12755"/>
                    <a:pt x="30602" y="10691"/>
                  </a:cubicBezTo>
                  <a:cubicBezTo>
                    <a:pt x="29869" y="8618"/>
                    <a:pt x="28822" y="6723"/>
                    <a:pt x="27356" y="5110"/>
                  </a:cubicBezTo>
                  <a:cubicBezTo>
                    <a:pt x="25890" y="3497"/>
                    <a:pt x="24005" y="2209"/>
                    <a:pt x="22016" y="1330"/>
                  </a:cubicBezTo>
                  <a:cubicBezTo>
                    <a:pt x="20025" y="451"/>
                    <a:pt x="17931" y="0"/>
                    <a:pt x="15733" y="0"/>
                  </a:cubicBezTo>
                  <a:cubicBezTo>
                    <a:pt x="13533" y="0"/>
                    <a:pt x="11334" y="451"/>
                    <a:pt x="9344" y="1330"/>
                  </a:cubicBezTo>
                  <a:cubicBezTo>
                    <a:pt x="7355" y="2209"/>
                    <a:pt x="5574" y="3497"/>
                    <a:pt x="4108" y="5110"/>
                  </a:cubicBezTo>
                  <a:cubicBezTo>
                    <a:pt x="2643" y="6723"/>
                    <a:pt x="1490" y="8618"/>
                    <a:pt x="863" y="10691"/>
                  </a:cubicBezTo>
                  <a:cubicBezTo>
                    <a:pt x="129" y="12755"/>
                    <a:pt x="-79" y="14943"/>
                    <a:pt x="25" y="17121"/>
                  </a:cubicBezTo>
                  <a:lnTo>
                    <a:pt x="25" y="171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g34163f5d5dd_0_116"/>
            <p:cNvSpPr/>
            <p:nvPr/>
          </p:nvSpPr>
          <p:spPr>
            <a:xfrm>
              <a:off x="18968606" y="5392884"/>
              <a:ext cx="31414" cy="31415"/>
            </a:xfrm>
            <a:custGeom>
              <a:avLst/>
              <a:gdLst/>
              <a:ahLst/>
              <a:cxnLst/>
              <a:rect l="l" t="t" r="r" b="b"/>
              <a:pathLst>
                <a:path w="31414" h="31415" extrusionOk="0">
                  <a:moveTo>
                    <a:pt x="0" y="15833"/>
                  </a:moveTo>
                  <a:cubicBezTo>
                    <a:pt x="0" y="18933"/>
                    <a:pt x="942" y="21959"/>
                    <a:pt x="2721" y="24524"/>
                  </a:cubicBezTo>
                  <a:cubicBezTo>
                    <a:pt x="4397" y="27090"/>
                    <a:pt x="6910" y="29090"/>
                    <a:pt x="9738" y="30252"/>
                  </a:cubicBezTo>
                  <a:cubicBezTo>
                    <a:pt x="12670" y="31425"/>
                    <a:pt x="15811" y="31718"/>
                    <a:pt x="18848" y="31100"/>
                  </a:cubicBezTo>
                  <a:cubicBezTo>
                    <a:pt x="21885" y="30472"/>
                    <a:pt x="24608" y="28975"/>
                    <a:pt x="26807" y="26766"/>
                  </a:cubicBezTo>
                  <a:cubicBezTo>
                    <a:pt x="29005" y="24567"/>
                    <a:pt x="30471" y="21770"/>
                    <a:pt x="31100" y="18724"/>
                  </a:cubicBezTo>
                  <a:cubicBezTo>
                    <a:pt x="31728" y="15686"/>
                    <a:pt x="31415" y="12535"/>
                    <a:pt x="30158" y="9665"/>
                  </a:cubicBezTo>
                  <a:cubicBezTo>
                    <a:pt x="29005" y="6807"/>
                    <a:pt x="27016" y="4356"/>
                    <a:pt x="24398" y="2639"/>
                  </a:cubicBezTo>
                  <a:cubicBezTo>
                    <a:pt x="21781" y="922"/>
                    <a:pt x="18743" y="0"/>
                    <a:pt x="15707" y="0"/>
                  </a:cubicBezTo>
                  <a:cubicBezTo>
                    <a:pt x="13612" y="0"/>
                    <a:pt x="11519" y="408"/>
                    <a:pt x="9633" y="1204"/>
                  </a:cubicBezTo>
                  <a:cubicBezTo>
                    <a:pt x="7749" y="2000"/>
                    <a:pt x="5968" y="3173"/>
                    <a:pt x="4502" y="4649"/>
                  </a:cubicBezTo>
                  <a:cubicBezTo>
                    <a:pt x="3036" y="6115"/>
                    <a:pt x="1884" y="7864"/>
                    <a:pt x="1152" y="9781"/>
                  </a:cubicBezTo>
                  <a:cubicBezTo>
                    <a:pt x="313" y="11707"/>
                    <a:pt x="0" y="13760"/>
                    <a:pt x="0" y="158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g34163f5d5dd_0_116"/>
            <p:cNvSpPr/>
            <p:nvPr/>
          </p:nvSpPr>
          <p:spPr>
            <a:xfrm>
              <a:off x="19230397" y="5152036"/>
              <a:ext cx="31414" cy="31415"/>
            </a:xfrm>
            <a:custGeom>
              <a:avLst/>
              <a:gdLst/>
              <a:ahLst/>
              <a:cxnLst/>
              <a:rect l="l" t="t" r="r" b="b"/>
              <a:pathLst>
                <a:path w="31414" h="31415" extrusionOk="0">
                  <a:moveTo>
                    <a:pt x="0" y="15582"/>
                  </a:moveTo>
                  <a:cubicBezTo>
                    <a:pt x="0" y="18703"/>
                    <a:pt x="837" y="21750"/>
                    <a:pt x="2618" y="24357"/>
                  </a:cubicBezTo>
                  <a:cubicBezTo>
                    <a:pt x="4292" y="26954"/>
                    <a:pt x="6701" y="28986"/>
                    <a:pt x="9633" y="30201"/>
                  </a:cubicBezTo>
                  <a:cubicBezTo>
                    <a:pt x="12461" y="31405"/>
                    <a:pt x="15707" y="31719"/>
                    <a:pt x="18743" y="31122"/>
                  </a:cubicBezTo>
                  <a:cubicBezTo>
                    <a:pt x="21781" y="30515"/>
                    <a:pt x="24608" y="29017"/>
                    <a:pt x="26807" y="26818"/>
                  </a:cubicBezTo>
                  <a:cubicBezTo>
                    <a:pt x="29005" y="24609"/>
                    <a:pt x="30471" y="21802"/>
                    <a:pt x="31100" y="18745"/>
                  </a:cubicBezTo>
                  <a:cubicBezTo>
                    <a:pt x="31728" y="15687"/>
                    <a:pt x="31415" y="12514"/>
                    <a:pt x="30158" y="9634"/>
                  </a:cubicBezTo>
                  <a:cubicBezTo>
                    <a:pt x="29005" y="6765"/>
                    <a:pt x="26912" y="4315"/>
                    <a:pt x="24294" y="2597"/>
                  </a:cubicBezTo>
                  <a:cubicBezTo>
                    <a:pt x="21781" y="880"/>
                    <a:pt x="18639" y="-21"/>
                    <a:pt x="15603" y="0"/>
                  </a:cubicBezTo>
                  <a:cubicBezTo>
                    <a:pt x="11414" y="0"/>
                    <a:pt x="7434" y="1645"/>
                    <a:pt x="4502" y="4566"/>
                  </a:cubicBezTo>
                  <a:cubicBezTo>
                    <a:pt x="1675" y="7488"/>
                    <a:pt x="0" y="11446"/>
                    <a:pt x="0" y="155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g34163f5d5dd_0_116"/>
            <p:cNvSpPr/>
            <p:nvPr/>
          </p:nvSpPr>
          <p:spPr>
            <a:xfrm>
              <a:off x="18968606" y="5152037"/>
              <a:ext cx="31414" cy="31413"/>
            </a:xfrm>
            <a:custGeom>
              <a:avLst/>
              <a:gdLst/>
              <a:ahLst/>
              <a:cxnLst/>
              <a:rect l="l" t="t" r="r" b="b"/>
              <a:pathLst>
                <a:path w="31414" h="31413" extrusionOk="0">
                  <a:moveTo>
                    <a:pt x="0" y="15707"/>
                  </a:moveTo>
                  <a:cubicBezTo>
                    <a:pt x="0" y="18817"/>
                    <a:pt x="942" y="21854"/>
                    <a:pt x="2618" y="24430"/>
                  </a:cubicBezTo>
                  <a:cubicBezTo>
                    <a:pt x="4397" y="27017"/>
                    <a:pt x="6806" y="29027"/>
                    <a:pt x="9633" y="30221"/>
                  </a:cubicBezTo>
                  <a:cubicBezTo>
                    <a:pt x="12565" y="31404"/>
                    <a:pt x="15707" y="31718"/>
                    <a:pt x="18743" y="31111"/>
                  </a:cubicBezTo>
                  <a:cubicBezTo>
                    <a:pt x="21781" y="30504"/>
                    <a:pt x="24608" y="29006"/>
                    <a:pt x="26807" y="26818"/>
                  </a:cubicBezTo>
                  <a:cubicBezTo>
                    <a:pt x="29005" y="24619"/>
                    <a:pt x="30471" y="21823"/>
                    <a:pt x="31100" y="18776"/>
                  </a:cubicBezTo>
                  <a:cubicBezTo>
                    <a:pt x="31728" y="15729"/>
                    <a:pt x="31415" y="12566"/>
                    <a:pt x="30158" y="9697"/>
                  </a:cubicBezTo>
                  <a:cubicBezTo>
                    <a:pt x="29005" y="6828"/>
                    <a:pt x="27016" y="4377"/>
                    <a:pt x="24398" y="2649"/>
                  </a:cubicBezTo>
                  <a:cubicBezTo>
                    <a:pt x="21885" y="922"/>
                    <a:pt x="18848" y="0"/>
                    <a:pt x="15707" y="0"/>
                  </a:cubicBezTo>
                  <a:cubicBezTo>
                    <a:pt x="11519" y="0"/>
                    <a:pt x="7539" y="1654"/>
                    <a:pt x="4607" y="4597"/>
                  </a:cubicBezTo>
                  <a:cubicBezTo>
                    <a:pt x="1675" y="7550"/>
                    <a:pt x="0" y="11540"/>
                    <a:pt x="0" y="157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35;g34163f5d5dd_0_116"/>
          <p:cNvSpPr txBox="1"/>
          <p:nvPr/>
        </p:nvSpPr>
        <p:spPr>
          <a:xfrm>
            <a:off x="337313" y="9608075"/>
            <a:ext cx="28983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www.alxemy.co.nz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3 1 1">
  <p:cSld name="BLANK_3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g34163f5d5dd_0_129"/>
          <p:cNvGrpSpPr/>
          <p:nvPr/>
        </p:nvGrpSpPr>
        <p:grpSpPr>
          <a:xfrm>
            <a:off x="16936780" y="4765095"/>
            <a:ext cx="261644" cy="897009"/>
            <a:chOff x="18968587" y="5152036"/>
            <a:chExt cx="293224" cy="1005277"/>
          </a:xfrm>
        </p:grpSpPr>
        <p:sp>
          <p:nvSpPr>
            <p:cNvPr id="38" name="Google Shape;38;g34163f5d5dd_0_129"/>
            <p:cNvSpPr/>
            <p:nvPr/>
          </p:nvSpPr>
          <p:spPr>
            <a:xfrm>
              <a:off x="19230397" y="6125897"/>
              <a:ext cx="31414" cy="31416"/>
            </a:xfrm>
            <a:custGeom>
              <a:avLst/>
              <a:gdLst/>
              <a:ahLst/>
              <a:cxnLst/>
              <a:rect l="l" t="t" r="r" b="b"/>
              <a:pathLst>
                <a:path w="31414" h="31416" extrusionOk="0">
                  <a:moveTo>
                    <a:pt x="0" y="15582"/>
                  </a:moveTo>
                  <a:cubicBezTo>
                    <a:pt x="0" y="18703"/>
                    <a:pt x="837" y="21750"/>
                    <a:pt x="2618" y="24357"/>
                  </a:cubicBezTo>
                  <a:cubicBezTo>
                    <a:pt x="4292" y="26954"/>
                    <a:pt x="6701" y="28986"/>
                    <a:pt x="9633" y="30200"/>
                  </a:cubicBezTo>
                  <a:cubicBezTo>
                    <a:pt x="12461" y="31405"/>
                    <a:pt x="15707" y="31719"/>
                    <a:pt x="18743" y="31122"/>
                  </a:cubicBezTo>
                  <a:cubicBezTo>
                    <a:pt x="21781" y="30515"/>
                    <a:pt x="24608" y="29017"/>
                    <a:pt x="26807" y="26818"/>
                  </a:cubicBezTo>
                  <a:cubicBezTo>
                    <a:pt x="29005" y="24608"/>
                    <a:pt x="30471" y="21802"/>
                    <a:pt x="31100" y="18744"/>
                  </a:cubicBezTo>
                  <a:cubicBezTo>
                    <a:pt x="31728" y="15687"/>
                    <a:pt x="31415" y="12514"/>
                    <a:pt x="30158" y="9634"/>
                  </a:cubicBezTo>
                  <a:cubicBezTo>
                    <a:pt x="29005" y="6765"/>
                    <a:pt x="26912" y="4315"/>
                    <a:pt x="24294" y="2597"/>
                  </a:cubicBezTo>
                  <a:cubicBezTo>
                    <a:pt x="21781" y="880"/>
                    <a:pt x="18639" y="-21"/>
                    <a:pt x="15603" y="0"/>
                  </a:cubicBezTo>
                  <a:cubicBezTo>
                    <a:pt x="11414" y="32"/>
                    <a:pt x="7539" y="1686"/>
                    <a:pt x="4607" y="4598"/>
                  </a:cubicBezTo>
                  <a:cubicBezTo>
                    <a:pt x="1675" y="7519"/>
                    <a:pt x="0" y="11456"/>
                    <a:pt x="0" y="155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g34163f5d5dd_0_129"/>
            <p:cNvSpPr/>
            <p:nvPr/>
          </p:nvSpPr>
          <p:spPr>
            <a:xfrm>
              <a:off x="18968606" y="6125897"/>
              <a:ext cx="31414" cy="31413"/>
            </a:xfrm>
            <a:custGeom>
              <a:avLst/>
              <a:gdLst/>
              <a:ahLst/>
              <a:cxnLst/>
              <a:rect l="l" t="t" r="r" b="b"/>
              <a:pathLst>
                <a:path w="31414" h="31413" extrusionOk="0">
                  <a:moveTo>
                    <a:pt x="0" y="15707"/>
                  </a:moveTo>
                  <a:cubicBezTo>
                    <a:pt x="0" y="18817"/>
                    <a:pt x="942" y="21854"/>
                    <a:pt x="2618" y="24430"/>
                  </a:cubicBezTo>
                  <a:cubicBezTo>
                    <a:pt x="4397" y="27017"/>
                    <a:pt x="6806" y="29027"/>
                    <a:pt x="9633" y="30221"/>
                  </a:cubicBezTo>
                  <a:cubicBezTo>
                    <a:pt x="12565" y="31405"/>
                    <a:pt x="15707" y="31718"/>
                    <a:pt x="18743" y="31111"/>
                  </a:cubicBezTo>
                  <a:cubicBezTo>
                    <a:pt x="21781" y="30504"/>
                    <a:pt x="24608" y="29007"/>
                    <a:pt x="26807" y="26818"/>
                  </a:cubicBezTo>
                  <a:cubicBezTo>
                    <a:pt x="29005" y="24619"/>
                    <a:pt x="30471" y="21823"/>
                    <a:pt x="31100" y="18776"/>
                  </a:cubicBezTo>
                  <a:cubicBezTo>
                    <a:pt x="31728" y="15729"/>
                    <a:pt x="31415" y="12566"/>
                    <a:pt x="30158" y="9697"/>
                  </a:cubicBezTo>
                  <a:cubicBezTo>
                    <a:pt x="29005" y="6827"/>
                    <a:pt x="27016" y="4377"/>
                    <a:pt x="24398" y="2649"/>
                  </a:cubicBezTo>
                  <a:cubicBezTo>
                    <a:pt x="21885" y="922"/>
                    <a:pt x="18848" y="0"/>
                    <a:pt x="15707" y="0"/>
                  </a:cubicBezTo>
                  <a:cubicBezTo>
                    <a:pt x="11519" y="31"/>
                    <a:pt x="7539" y="1696"/>
                    <a:pt x="4607" y="4639"/>
                  </a:cubicBezTo>
                  <a:cubicBezTo>
                    <a:pt x="1675" y="7571"/>
                    <a:pt x="0" y="11550"/>
                    <a:pt x="0" y="15707"/>
                  </a:cubicBezTo>
                  <a:lnTo>
                    <a:pt x="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g34163f5d5dd_0_129"/>
            <p:cNvSpPr/>
            <p:nvPr/>
          </p:nvSpPr>
          <p:spPr>
            <a:xfrm>
              <a:off x="19230377" y="5885050"/>
              <a:ext cx="31411" cy="31413"/>
            </a:xfrm>
            <a:custGeom>
              <a:avLst/>
              <a:gdLst/>
              <a:ahLst/>
              <a:cxnLst/>
              <a:rect l="l" t="t" r="r" b="b"/>
              <a:pathLst>
                <a:path w="31411" h="31413" extrusionOk="0">
                  <a:moveTo>
                    <a:pt x="20" y="16210"/>
                  </a:moveTo>
                  <a:cubicBezTo>
                    <a:pt x="123" y="19300"/>
                    <a:pt x="1171" y="22295"/>
                    <a:pt x="2951" y="24808"/>
                  </a:cubicBezTo>
                  <a:cubicBezTo>
                    <a:pt x="4731" y="27331"/>
                    <a:pt x="7245" y="29268"/>
                    <a:pt x="10072" y="30368"/>
                  </a:cubicBezTo>
                  <a:cubicBezTo>
                    <a:pt x="13004" y="31478"/>
                    <a:pt x="16145" y="31709"/>
                    <a:pt x="19077" y="31038"/>
                  </a:cubicBezTo>
                  <a:cubicBezTo>
                    <a:pt x="22115" y="30368"/>
                    <a:pt x="24942" y="28818"/>
                    <a:pt x="27036" y="26588"/>
                  </a:cubicBezTo>
                  <a:cubicBezTo>
                    <a:pt x="29130" y="24368"/>
                    <a:pt x="30596" y="21551"/>
                    <a:pt x="31120" y="18514"/>
                  </a:cubicBezTo>
                  <a:cubicBezTo>
                    <a:pt x="31748" y="15467"/>
                    <a:pt x="31330" y="12336"/>
                    <a:pt x="30178" y="9498"/>
                  </a:cubicBezTo>
                  <a:cubicBezTo>
                    <a:pt x="28920" y="6660"/>
                    <a:pt x="26931" y="4242"/>
                    <a:pt x="24313" y="2556"/>
                  </a:cubicBezTo>
                  <a:cubicBezTo>
                    <a:pt x="21695" y="870"/>
                    <a:pt x="18658" y="-21"/>
                    <a:pt x="15622" y="0"/>
                  </a:cubicBezTo>
                  <a:cubicBezTo>
                    <a:pt x="13527" y="0"/>
                    <a:pt x="11433" y="419"/>
                    <a:pt x="9443" y="1247"/>
                  </a:cubicBezTo>
                  <a:cubicBezTo>
                    <a:pt x="7559" y="2064"/>
                    <a:pt x="5778" y="3268"/>
                    <a:pt x="4312" y="4786"/>
                  </a:cubicBezTo>
                  <a:cubicBezTo>
                    <a:pt x="2846" y="6304"/>
                    <a:pt x="1799" y="8095"/>
                    <a:pt x="962" y="10053"/>
                  </a:cubicBezTo>
                  <a:cubicBezTo>
                    <a:pt x="228" y="12022"/>
                    <a:pt x="-85" y="14116"/>
                    <a:pt x="20" y="16210"/>
                  </a:cubicBezTo>
                  <a:lnTo>
                    <a:pt x="20" y="162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g34163f5d5dd_0_129"/>
            <p:cNvSpPr/>
            <p:nvPr/>
          </p:nvSpPr>
          <p:spPr>
            <a:xfrm>
              <a:off x="18968587" y="5885050"/>
              <a:ext cx="31411" cy="31415"/>
            </a:xfrm>
            <a:custGeom>
              <a:avLst/>
              <a:gdLst/>
              <a:ahLst/>
              <a:cxnLst/>
              <a:rect l="l" t="t" r="r" b="b"/>
              <a:pathLst>
                <a:path w="31411" h="31415" extrusionOk="0">
                  <a:moveTo>
                    <a:pt x="20" y="16346"/>
                  </a:moveTo>
                  <a:cubicBezTo>
                    <a:pt x="123" y="19425"/>
                    <a:pt x="1171" y="22399"/>
                    <a:pt x="2951" y="24891"/>
                  </a:cubicBezTo>
                  <a:cubicBezTo>
                    <a:pt x="4731" y="27394"/>
                    <a:pt x="7244" y="29299"/>
                    <a:pt x="10177" y="30399"/>
                  </a:cubicBezTo>
                  <a:cubicBezTo>
                    <a:pt x="13004" y="31488"/>
                    <a:pt x="16145" y="31708"/>
                    <a:pt x="19182" y="31028"/>
                  </a:cubicBezTo>
                  <a:cubicBezTo>
                    <a:pt x="22114" y="30357"/>
                    <a:pt x="24942" y="28807"/>
                    <a:pt x="27036" y="26587"/>
                  </a:cubicBezTo>
                  <a:cubicBezTo>
                    <a:pt x="29130" y="24368"/>
                    <a:pt x="30596" y="21572"/>
                    <a:pt x="31120" y="18545"/>
                  </a:cubicBezTo>
                  <a:cubicBezTo>
                    <a:pt x="31748" y="15519"/>
                    <a:pt x="31330" y="12388"/>
                    <a:pt x="30178" y="9561"/>
                  </a:cubicBezTo>
                  <a:cubicBezTo>
                    <a:pt x="28920" y="6723"/>
                    <a:pt x="26931" y="4304"/>
                    <a:pt x="24418" y="2608"/>
                  </a:cubicBezTo>
                  <a:cubicBezTo>
                    <a:pt x="21800" y="911"/>
                    <a:pt x="18763" y="0"/>
                    <a:pt x="15727" y="0"/>
                  </a:cubicBezTo>
                  <a:cubicBezTo>
                    <a:pt x="13632" y="0"/>
                    <a:pt x="11538" y="430"/>
                    <a:pt x="9548" y="1257"/>
                  </a:cubicBezTo>
                  <a:cubicBezTo>
                    <a:pt x="7664" y="2084"/>
                    <a:pt x="5883" y="3299"/>
                    <a:pt x="4417" y="4827"/>
                  </a:cubicBezTo>
                  <a:cubicBezTo>
                    <a:pt x="2951" y="6346"/>
                    <a:pt x="1799" y="8157"/>
                    <a:pt x="1066" y="10137"/>
                  </a:cubicBezTo>
                  <a:cubicBezTo>
                    <a:pt x="228" y="12115"/>
                    <a:pt x="-85" y="14231"/>
                    <a:pt x="20" y="16346"/>
                  </a:cubicBezTo>
                  <a:lnTo>
                    <a:pt x="20" y="163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g34163f5d5dd_0_129"/>
            <p:cNvSpPr/>
            <p:nvPr/>
          </p:nvSpPr>
          <p:spPr>
            <a:xfrm>
              <a:off x="19230397" y="5644203"/>
              <a:ext cx="31414" cy="31416"/>
            </a:xfrm>
            <a:custGeom>
              <a:avLst/>
              <a:gdLst/>
              <a:ahLst/>
              <a:cxnLst/>
              <a:rect l="l" t="t" r="r" b="b"/>
              <a:pathLst>
                <a:path w="31414" h="31416" extrusionOk="0">
                  <a:moveTo>
                    <a:pt x="0" y="15582"/>
                  </a:moveTo>
                  <a:cubicBezTo>
                    <a:pt x="0" y="18703"/>
                    <a:pt x="837" y="21750"/>
                    <a:pt x="2618" y="24357"/>
                  </a:cubicBezTo>
                  <a:cubicBezTo>
                    <a:pt x="4292" y="26954"/>
                    <a:pt x="6701" y="28986"/>
                    <a:pt x="9633" y="30200"/>
                  </a:cubicBezTo>
                  <a:cubicBezTo>
                    <a:pt x="12461" y="31405"/>
                    <a:pt x="15707" y="31719"/>
                    <a:pt x="18743" y="31122"/>
                  </a:cubicBezTo>
                  <a:cubicBezTo>
                    <a:pt x="21781" y="30515"/>
                    <a:pt x="24608" y="29017"/>
                    <a:pt x="26807" y="26818"/>
                  </a:cubicBezTo>
                  <a:cubicBezTo>
                    <a:pt x="29005" y="24608"/>
                    <a:pt x="30471" y="21802"/>
                    <a:pt x="31100" y="18744"/>
                  </a:cubicBezTo>
                  <a:cubicBezTo>
                    <a:pt x="31728" y="15687"/>
                    <a:pt x="31415" y="12514"/>
                    <a:pt x="30158" y="9634"/>
                  </a:cubicBezTo>
                  <a:cubicBezTo>
                    <a:pt x="29005" y="6765"/>
                    <a:pt x="26912" y="4315"/>
                    <a:pt x="24294" y="2597"/>
                  </a:cubicBezTo>
                  <a:cubicBezTo>
                    <a:pt x="21781" y="880"/>
                    <a:pt x="18639" y="-21"/>
                    <a:pt x="15603" y="0"/>
                  </a:cubicBezTo>
                  <a:cubicBezTo>
                    <a:pt x="11414" y="0"/>
                    <a:pt x="7434" y="1644"/>
                    <a:pt x="4502" y="4566"/>
                  </a:cubicBezTo>
                  <a:cubicBezTo>
                    <a:pt x="1675" y="7488"/>
                    <a:pt x="0" y="11446"/>
                    <a:pt x="0" y="155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g34163f5d5dd_0_129"/>
            <p:cNvSpPr/>
            <p:nvPr/>
          </p:nvSpPr>
          <p:spPr>
            <a:xfrm>
              <a:off x="18968606" y="5644203"/>
              <a:ext cx="31414" cy="31413"/>
            </a:xfrm>
            <a:custGeom>
              <a:avLst/>
              <a:gdLst/>
              <a:ahLst/>
              <a:cxnLst/>
              <a:rect l="l" t="t" r="r" b="b"/>
              <a:pathLst>
                <a:path w="31414" h="31413" extrusionOk="0">
                  <a:moveTo>
                    <a:pt x="0" y="15707"/>
                  </a:moveTo>
                  <a:cubicBezTo>
                    <a:pt x="0" y="18817"/>
                    <a:pt x="942" y="21854"/>
                    <a:pt x="2618" y="24430"/>
                  </a:cubicBezTo>
                  <a:cubicBezTo>
                    <a:pt x="4397" y="27017"/>
                    <a:pt x="6806" y="29027"/>
                    <a:pt x="9633" y="30221"/>
                  </a:cubicBezTo>
                  <a:cubicBezTo>
                    <a:pt x="12565" y="31405"/>
                    <a:pt x="15707" y="31718"/>
                    <a:pt x="18743" y="31111"/>
                  </a:cubicBezTo>
                  <a:cubicBezTo>
                    <a:pt x="21781" y="30504"/>
                    <a:pt x="24608" y="29007"/>
                    <a:pt x="26807" y="26818"/>
                  </a:cubicBezTo>
                  <a:cubicBezTo>
                    <a:pt x="29005" y="24619"/>
                    <a:pt x="30471" y="21823"/>
                    <a:pt x="31100" y="18776"/>
                  </a:cubicBezTo>
                  <a:cubicBezTo>
                    <a:pt x="31728" y="15729"/>
                    <a:pt x="31415" y="12566"/>
                    <a:pt x="30158" y="9697"/>
                  </a:cubicBezTo>
                  <a:cubicBezTo>
                    <a:pt x="29005" y="6827"/>
                    <a:pt x="27016" y="4377"/>
                    <a:pt x="24398" y="2649"/>
                  </a:cubicBezTo>
                  <a:cubicBezTo>
                    <a:pt x="21885" y="922"/>
                    <a:pt x="18848" y="0"/>
                    <a:pt x="15707" y="0"/>
                  </a:cubicBezTo>
                  <a:cubicBezTo>
                    <a:pt x="11519" y="0"/>
                    <a:pt x="7539" y="1655"/>
                    <a:pt x="4607" y="4597"/>
                  </a:cubicBezTo>
                  <a:cubicBezTo>
                    <a:pt x="1675" y="7550"/>
                    <a:pt x="0" y="11540"/>
                    <a:pt x="0" y="157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g34163f5d5dd_0_129"/>
            <p:cNvSpPr/>
            <p:nvPr/>
          </p:nvSpPr>
          <p:spPr>
            <a:xfrm>
              <a:off x="19230371" y="5392884"/>
              <a:ext cx="31411" cy="31414"/>
            </a:xfrm>
            <a:custGeom>
              <a:avLst/>
              <a:gdLst/>
              <a:ahLst/>
              <a:cxnLst/>
              <a:rect l="l" t="t" r="r" b="b"/>
              <a:pathLst>
                <a:path w="31411" h="31414" extrusionOk="0">
                  <a:moveTo>
                    <a:pt x="25" y="17121"/>
                  </a:moveTo>
                  <a:cubicBezTo>
                    <a:pt x="443" y="21027"/>
                    <a:pt x="2224" y="24660"/>
                    <a:pt x="5156" y="27299"/>
                  </a:cubicBezTo>
                  <a:cubicBezTo>
                    <a:pt x="7983" y="29949"/>
                    <a:pt x="11754" y="31415"/>
                    <a:pt x="15733" y="31415"/>
                  </a:cubicBezTo>
                  <a:cubicBezTo>
                    <a:pt x="19607" y="31415"/>
                    <a:pt x="23377" y="29949"/>
                    <a:pt x="26308" y="27299"/>
                  </a:cubicBezTo>
                  <a:cubicBezTo>
                    <a:pt x="29240" y="24660"/>
                    <a:pt x="31021" y="21027"/>
                    <a:pt x="31335" y="17121"/>
                  </a:cubicBezTo>
                  <a:cubicBezTo>
                    <a:pt x="31544" y="14943"/>
                    <a:pt x="31335" y="12755"/>
                    <a:pt x="30602" y="10691"/>
                  </a:cubicBezTo>
                  <a:cubicBezTo>
                    <a:pt x="29869" y="8618"/>
                    <a:pt x="28822" y="6723"/>
                    <a:pt x="27356" y="5110"/>
                  </a:cubicBezTo>
                  <a:cubicBezTo>
                    <a:pt x="25890" y="3497"/>
                    <a:pt x="24005" y="2209"/>
                    <a:pt x="22016" y="1330"/>
                  </a:cubicBezTo>
                  <a:cubicBezTo>
                    <a:pt x="20025" y="451"/>
                    <a:pt x="17931" y="0"/>
                    <a:pt x="15733" y="0"/>
                  </a:cubicBezTo>
                  <a:cubicBezTo>
                    <a:pt x="13533" y="0"/>
                    <a:pt x="11334" y="451"/>
                    <a:pt x="9344" y="1330"/>
                  </a:cubicBezTo>
                  <a:cubicBezTo>
                    <a:pt x="7355" y="2209"/>
                    <a:pt x="5574" y="3497"/>
                    <a:pt x="4108" y="5110"/>
                  </a:cubicBezTo>
                  <a:cubicBezTo>
                    <a:pt x="2643" y="6723"/>
                    <a:pt x="1490" y="8618"/>
                    <a:pt x="863" y="10691"/>
                  </a:cubicBezTo>
                  <a:cubicBezTo>
                    <a:pt x="129" y="12755"/>
                    <a:pt x="-79" y="14943"/>
                    <a:pt x="25" y="17121"/>
                  </a:cubicBezTo>
                  <a:lnTo>
                    <a:pt x="25" y="171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g34163f5d5dd_0_129"/>
            <p:cNvSpPr/>
            <p:nvPr/>
          </p:nvSpPr>
          <p:spPr>
            <a:xfrm>
              <a:off x="18968606" y="5392884"/>
              <a:ext cx="31414" cy="31415"/>
            </a:xfrm>
            <a:custGeom>
              <a:avLst/>
              <a:gdLst/>
              <a:ahLst/>
              <a:cxnLst/>
              <a:rect l="l" t="t" r="r" b="b"/>
              <a:pathLst>
                <a:path w="31414" h="31415" extrusionOk="0">
                  <a:moveTo>
                    <a:pt x="0" y="15833"/>
                  </a:moveTo>
                  <a:cubicBezTo>
                    <a:pt x="0" y="18933"/>
                    <a:pt x="942" y="21959"/>
                    <a:pt x="2721" y="24524"/>
                  </a:cubicBezTo>
                  <a:cubicBezTo>
                    <a:pt x="4397" y="27090"/>
                    <a:pt x="6910" y="29090"/>
                    <a:pt x="9738" y="30252"/>
                  </a:cubicBezTo>
                  <a:cubicBezTo>
                    <a:pt x="12670" y="31425"/>
                    <a:pt x="15811" y="31718"/>
                    <a:pt x="18848" y="31100"/>
                  </a:cubicBezTo>
                  <a:cubicBezTo>
                    <a:pt x="21885" y="30472"/>
                    <a:pt x="24608" y="28975"/>
                    <a:pt x="26807" y="26766"/>
                  </a:cubicBezTo>
                  <a:cubicBezTo>
                    <a:pt x="29005" y="24567"/>
                    <a:pt x="30471" y="21770"/>
                    <a:pt x="31100" y="18724"/>
                  </a:cubicBezTo>
                  <a:cubicBezTo>
                    <a:pt x="31728" y="15686"/>
                    <a:pt x="31415" y="12535"/>
                    <a:pt x="30158" y="9665"/>
                  </a:cubicBezTo>
                  <a:cubicBezTo>
                    <a:pt x="29005" y="6807"/>
                    <a:pt x="27016" y="4356"/>
                    <a:pt x="24398" y="2639"/>
                  </a:cubicBezTo>
                  <a:cubicBezTo>
                    <a:pt x="21781" y="922"/>
                    <a:pt x="18743" y="0"/>
                    <a:pt x="15707" y="0"/>
                  </a:cubicBezTo>
                  <a:cubicBezTo>
                    <a:pt x="13612" y="0"/>
                    <a:pt x="11519" y="408"/>
                    <a:pt x="9633" y="1204"/>
                  </a:cubicBezTo>
                  <a:cubicBezTo>
                    <a:pt x="7749" y="2000"/>
                    <a:pt x="5968" y="3173"/>
                    <a:pt x="4502" y="4649"/>
                  </a:cubicBezTo>
                  <a:cubicBezTo>
                    <a:pt x="3036" y="6115"/>
                    <a:pt x="1884" y="7864"/>
                    <a:pt x="1152" y="9781"/>
                  </a:cubicBezTo>
                  <a:cubicBezTo>
                    <a:pt x="313" y="11707"/>
                    <a:pt x="0" y="13760"/>
                    <a:pt x="0" y="158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g34163f5d5dd_0_129"/>
            <p:cNvSpPr/>
            <p:nvPr/>
          </p:nvSpPr>
          <p:spPr>
            <a:xfrm>
              <a:off x="19230397" y="5152036"/>
              <a:ext cx="31414" cy="31415"/>
            </a:xfrm>
            <a:custGeom>
              <a:avLst/>
              <a:gdLst/>
              <a:ahLst/>
              <a:cxnLst/>
              <a:rect l="l" t="t" r="r" b="b"/>
              <a:pathLst>
                <a:path w="31414" h="31415" extrusionOk="0">
                  <a:moveTo>
                    <a:pt x="0" y="15582"/>
                  </a:moveTo>
                  <a:cubicBezTo>
                    <a:pt x="0" y="18703"/>
                    <a:pt x="837" y="21750"/>
                    <a:pt x="2618" y="24357"/>
                  </a:cubicBezTo>
                  <a:cubicBezTo>
                    <a:pt x="4292" y="26954"/>
                    <a:pt x="6701" y="28986"/>
                    <a:pt x="9633" y="30201"/>
                  </a:cubicBezTo>
                  <a:cubicBezTo>
                    <a:pt x="12461" y="31405"/>
                    <a:pt x="15707" y="31719"/>
                    <a:pt x="18743" y="31122"/>
                  </a:cubicBezTo>
                  <a:cubicBezTo>
                    <a:pt x="21781" y="30515"/>
                    <a:pt x="24608" y="29017"/>
                    <a:pt x="26807" y="26818"/>
                  </a:cubicBezTo>
                  <a:cubicBezTo>
                    <a:pt x="29005" y="24609"/>
                    <a:pt x="30471" y="21802"/>
                    <a:pt x="31100" y="18745"/>
                  </a:cubicBezTo>
                  <a:cubicBezTo>
                    <a:pt x="31728" y="15687"/>
                    <a:pt x="31415" y="12514"/>
                    <a:pt x="30158" y="9634"/>
                  </a:cubicBezTo>
                  <a:cubicBezTo>
                    <a:pt x="29005" y="6765"/>
                    <a:pt x="26912" y="4315"/>
                    <a:pt x="24294" y="2597"/>
                  </a:cubicBezTo>
                  <a:cubicBezTo>
                    <a:pt x="21781" y="880"/>
                    <a:pt x="18639" y="-21"/>
                    <a:pt x="15603" y="0"/>
                  </a:cubicBezTo>
                  <a:cubicBezTo>
                    <a:pt x="11414" y="0"/>
                    <a:pt x="7434" y="1645"/>
                    <a:pt x="4502" y="4566"/>
                  </a:cubicBezTo>
                  <a:cubicBezTo>
                    <a:pt x="1675" y="7488"/>
                    <a:pt x="0" y="11446"/>
                    <a:pt x="0" y="155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g34163f5d5dd_0_129"/>
            <p:cNvSpPr/>
            <p:nvPr/>
          </p:nvSpPr>
          <p:spPr>
            <a:xfrm>
              <a:off x="18968606" y="5152037"/>
              <a:ext cx="31414" cy="31413"/>
            </a:xfrm>
            <a:custGeom>
              <a:avLst/>
              <a:gdLst/>
              <a:ahLst/>
              <a:cxnLst/>
              <a:rect l="l" t="t" r="r" b="b"/>
              <a:pathLst>
                <a:path w="31414" h="31413" extrusionOk="0">
                  <a:moveTo>
                    <a:pt x="0" y="15707"/>
                  </a:moveTo>
                  <a:cubicBezTo>
                    <a:pt x="0" y="18817"/>
                    <a:pt x="942" y="21854"/>
                    <a:pt x="2618" y="24430"/>
                  </a:cubicBezTo>
                  <a:cubicBezTo>
                    <a:pt x="4397" y="27017"/>
                    <a:pt x="6806" y="29027"/>
                    <a:pt x="9633" y="30221"/>
                  </a:cubicBezTo>
                  <a:cubicBezTo>
                    <a:pt x="12565" y="31404"/>
                    <a:pt x="15707" y="31718"/>
                    <a:pt x="18743" y="31111"/>
                  </a:cubicBezTo>
                  <a:cubicBezTo>
                    <a:pt x="21781" y="30504"/>
                    <a:pt x="24608" y="29006"/>
                    <a:pt x="26807" y="26818"/>
                  </a:cubicBezTo>
                  <a:cubicBezTo>
                    <a:pt x="29005" y="24619"/>
                    <a:pt x="30471" y="21823"/>
                    <a:pt x="31100" y="18776"/>
                  </a:cubicBezTo>
                  <a:cubicBezTo>
                    <a:pt x="31728" y="15729"/>
                    <a:pt x="31415" y="12566"/>
                    <a:pt x="30158" y="9697"/>
                  </a:cubicBezTo>
                  <a:cubicBezTo>
                    <a:pt x="29005" y="6828"/>
                    <a:pt x="27016" y="4377"/>
                    <a:pt x="24398" y="2649"/>
                  </a:cubicBezTo>
                  <a:cubicBezTo>
                    <a:pt x="21885" y="922"/>
                    <a:pt x="18848" y="0"/>
                    <a:pt x="15707" y="0"/>
                  </a:cubicBezTo>
                  <a:cubicBezTo>
                    <a:pt x="11519" y="0"/>
                    <a:pt x="7539" y="1654"/>
                    <a:pt x="4607" y="4597"/>
                  </a:cubicBezTo>
                  <a:cubicBezTo>
                    <a:pt x="1675" y="7550"/>
                    <a:pt x="0" y="11540"/>
                    <a:pt x="0" y="157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" name="Google Shape;48;g34163f5d5dd_0_129"/>
          <p:cNvSpPr txBox="1"/>
          <p:nvPr/>
        </p:nvSpPr>
        <p:spPr>
          <a:xfrm>
            <a:off x="337313" y="9608075"/>
            <a:ext cx="28983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111111"/>
                </a:solidFill>
                <a:latin typeface="Poppins"/>
                <a:ea typeface="Poppins"/>
                <a:cs typeface="Poppins"/>
                <a:sym typeface="Poppins"/>
              </a:rPr>
              <a:t>www.alxemy.co.nz</a:t>
            </a:r>
            <a:endParaRPr sz="1500" b="1" i="0" u="none" strike="noStrike" cap="none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5">
  <p:cSld name="BLANK_1_5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g34163f5d5dd_0_142"/>
          <p:cNvGrpSpPr/>
          <p:nvPr/>
        </p:nvGrpSpPr>
        <p:grpSpPr>
          <a:xfrm>
            <a:off x="17089180" y="4765095"/>
            <a:ext cx="261644" cy="897009"/>
            <a:chOff x="18968587" y="5152036"/>
            <a:chExt cx="293224" cy="1005277"/>
          </a:xfrm>
        </p:grpSpPr>
        <p:sp>
          <p:nvSpPr>
            <p:cNvPr id="51" name="Google Shape;51;g34163f5d5dd_0_142"/>
            <p:cNvSpPr/>
            <p:nvPr/>
          </p:nvSpPr>
          <p:spPr>
            <a:xfrm>
              <a:off x="19230397" y="6125897"/>
              <a:ext cx="31414" cy="31416"/>
            </a:xfrm>
            <a:custGeom>
              <a:avLst/>
              <a:gdLst/>
              <a:ahLst/>
              <a:cxnLst/>
              <a:rect l="l" t="t" r="r" b="b"/>
              <a:pathLst>
                <a:path w="31414" h="31416" extrusionOk="0">
                  <a:moveTo>
                    <a:pt x="0" y="15582"/>
                  </a:moveTo>
                  <a:cubicBezTo>
                    <a:pt x="0" y="18703"/>
                    <a:pt x="837" y="21750"/>
                    <a:pt x="2618" y="24357"/>
                  </a:cubicBezTo>
                  <a:cubicBezTo>
                    <a:pt x="4292" y="26954"/>
                    <a:pt x="6701" y="28986"/>
                    <a:pt x="9633" y="30200"/>
                  </a:cubicBezTo>
                  <a:cubicBezTo>
                    <a:pt x="12461" y="31405"/>
                    <a:pt x="15707" y="31719"/>
                    <a:pt x="18743" y="31122"/>
                  </a:cubicBezTo>
                  <a:cubicBezTo>
                    <a:pt x="21781" y="30515"/>
                    <a:pt x="24608" y="29017"/>
                    <a:pt x="26807" y="26818"/>
                  </a:cubicBezTo>
                  <a:cubicBezTo>
                    <a:pt x="29005" y="24608"/>
                    <a:pt x="30471" y="21802"/>
                    <a:pt x="31100" y="18744"/>
                  </a:cubicBezTo>
                  <a:cubicBezTo>
                    <a:pt x="31728" y="15687"/>
                    <a:pt x="31415" y="12514"/>
                    <a:pt x="30158" y="9634"/>
                  </a:cubicBezTo>
                  <a:cubicBezTo>
                    <a:pt x="29005" y="6765"/>
                    <a:pt x="26912" y="4315"/>
                    <a:pt x="24294" y="2597"/>
                  </a:cubicBezTo>
                  <a:cubicBezTo>
                    <a:pt x="21781" y="880"/>
                    <a:pt x="18639" y="-21"/>
                    <a:pt x="15603" y="0"/>
                  </a:cubicBezTo>
                  <a:cubicBezTo>
                    <a:pt x="11414" y="32"/>
                    <a:pt x="7539" y="1686"/>
                    <a:pt x="4607" y="4598"/>
                  </a:cubicBezTo>
                  <a:cubicBezTo>
                    <a:pt x="1675" y="7519"/>
                    <a:pt x="0" y="11456"/>
                    <a:pt x="0" y="155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g34163f5d5dd_0_142"/>
            <p:cNvSpPr/>
            <p:nvPr/>
          </p:nvSpPr>
          <p:spPr>
            <a:xfrm>
              <a:off x="18968606" y="6125897"/>
              <a:ext cx="31414" cy="31413"/>
            </a:xfrm>
            <a:custGeom>
              <a:avLst/>
              <a:gdLst/>
              <a:ahLst/>
              <a:cxnLst/>
              <a:rect l="l" t="t" r="r" b="b"/>
              <a:pathLst>
                <a:path w="31414" h="31413" extrusionOk="0">
                  <a:moveTo>
                    <a:pt x="0" y="15707"/>
                  </a:moveTo>
                  <a:cubicBezTo>
                    <a:pt x="0" y="18817"/>
                    <a:pt x="942" y="21854"/>
                    <a:pt x="2618" y="24430"/>
                  </a:cubicBezTo>
                  <a:cubicBezTo>
                    <a:pt x="4397" y="27017"/>
                    <a:pt x="6806" y="29027"/>
                    <a:pt x="9633" y="30221"/>
                  </a:cubicBezTo>
                  <a:cubicBezTo>
                    <a:pt x="12565" y="31405"/>
                    <a:pt x="15707" y="31718"/>
                    <a:pt x="18743" y="31111"/>
                  </a:cubicBezTo>
                  <a:cubicBezTo>
                    <a:pt x="21781" y="30504"/>
                    <a:pt x="24608" y="29007"/>
                    <a:pt x="26807" y="26818"/>
                  </a:cubicBezTo>
                  <a:cubicBezTo>
                    <a:pt x="29005" y="24619"/>
                    <a:pt x="30471" y="21823"/>
                    <a:pt x="31100" y="18776"/>
                  </a:cubicBezTo>
                  <a:cubicBezTo>
                    <a:pt x="31728" y="15729"/>
                    <a:pt x="31415" y="12566"/>
                    <a:pt x="30158" y="9697"/>
                  </a:cubicBezTo>
                  <a:cubicBezTo>
                    <a:pt x="29005" y="6827"/>
                    <a:pt x="27016" y="4377"/>
                    <a:pt x="24398" y="2649"/>
                  </a:cubicBezTo>
                  <a:cubicBezTo>
                    <a:pt x="21885" y="922"/>
                    <a:pt x="18848" y="0"/>
                    <a:pt x="15707" y="0"/>
                  </a:cubicBezTo>
                  <a:cubicBezTo>
                    <a:pt x="11519" y="31"/>
                    <a:pt x="7539" y="1696"/>
                    <a:pt x="4607" y="4639"/>
                  </a:cubicBezTo>
                  <a:cubicBezTo>
                    <a:pt x="1675" y="7571"/>
                    <a:pt x="0" y="11550"/>
                    <a:pt x="0" y="15707"/>
                  </a:cubicBezTo>
                  <a:lnTo>
                    <a:pt x="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g34163f5d5dd_0_142"/>
            <p:cNvSpPr/>
            <p:nvPr/>
          </p:nvSpPr>
          <p:spPr>
            <a:xfrm>
              <a:off x="19230377" y="5885050"/>
              <a:ext cx="31411" cy="31413"/>
            </a:xfrm>
            <a:custGeom>
              <a:avLst/>
              <a:gdLst/>
              <a:ahLst/>
              <a:cxnLst/>
              <a:rect l="l" t="t" r="r" b="b"/>
              <a:pathLst>
                <a:path w="31411" h="31413" extrusionOk="0">
                  <a:moveTo>
                    <a:pt x="20" y="16210"/>
                  </a:moveTo>
                  <a:cubicBezTo>
                    <a:pt x="123" y="19300"/>
                    <a:pt x="1171" y="22295"/>
                    <a:pt x="2951" y="24808"/>
                  </a:cubicBezTo>
                  <a:cubicBezTo>
                    <a:pt x="4731" y="27331"/>
                    <a:pt x="7245" y="29268"/>
                    <a:pt x="10072" y="30368"/>
                  </a:cubicBezTo>
                  <a:cubicBezTo>
                    <a:pt x="13004" y="31478"/>
                    <a:pt x="16145" y="31709"/>
                    <a:pt x="19077" y="31038"/>
                  </a:cubicBezTo>
                  <a:cubicBezTo>
                    <a:pt x="22115" y="30368"/>
                    <a:pt x="24942" y="28818"/>
                    <a:pt x="27036" y="26588"/>
                  </a:cubicBezTo>
                  <a:cubicBezTo>
                    <a:pt x="29130" y="24368"/>
                    <a:pt x="30596" y="21551"/>
                    <a:pt x="31120" y="18514"/>
                  </a:cubicBezTo>
                  <a:cubicBezTo>
                    <a:pt x="31748" y="15467"/>
                    <a:pt x="31330" y="12336"/>
                    <a:pt x="30178" y="9498"/>
                  </a:cubicBezTo>
                  <a:cubicBezTo>
                    <a:pt x="28920" y="6660"/>
                    <a:pt x="26931" y="4242"/>
                    <a:pt x="24313" y="2556"/>
                  </a:cubicBezTo>
                  <a:cubicBezTo>
                    <a:pt x="21695" y="870"/>
                    <a:pt x="18658" y="-21"/>
                    <a:pt x="15622" y="0"/>
                  </a:cubicBezTo>
                  <a:cubicBezTo>
                    <a:pt x="13527" y="0"/>
                    <a:pt x="11433" y="419"/>
                    <a:pt x="9443" y="1247"/>
                  </a:cubicBezTo>
                  <a:cubicBezTo>
                    <a:pt x="7559" y="2064"/>
                    <a:pt x="5778" y="3268"/>
                    <a:pt x="4312" y="4786"/>
                  </a:cubicBezTo>
                  <a:cubicBezTo>
                    <a:pt x="2846" y="6304"/>
                    <a:pt x="1799" y="8095"/>
                    <a:pt x="962" y="10053"/>
                  </a:cubicBezTo>
                  <a:cubicBezTo>
                    <a:pt x="228" y="12022"/>
                    <a:pt x="-85" y="14116"/>
                    <a:pt x="20" y="16210"/>
                  </a:cubicBezTo>
                  <a:lnTo>
                    <a:pt x="20" y="162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g34163f5d5dd_0_142"/>
            <p:cNvSpPr/>
            <p:nvPr/>
          </p:nvSpPr>
          <p:spPr>
            <a:xfrm>
              <a:off x="18968587" y="5885050"/>
              <a:ext cx="31411" cy="31415"/>
            </a:xfrm>
            <a:custGeom>
              <a:avLst/>
              <a:gdLst/>
              <a:ahLst/>
              <a:cxnLst/>
              <a:rect l="l" t="t" r="r" b="b"/>
              <a:pathLst>
                <a:path w="31411" h="31415" extrusionOk="0">
                  <a:moveTo>
                    <a:pt x="20" y="16346"/>
                  </a:moveTo>
                  <a:cubicBezTo>
                    <a:pt x="123" y="19425"/>
                    <a:pt x="1171" y="22399"/>
                    <a:pt x="2951" y="24891"/>
                  </a:cubicBezTo>
                  <a:cubicBezTo>
                    <a:pt x="4731" y="27394"/>
                    <a:pt x="7244" y="29299"/>
                    <a:pt x="10177" y="30399"/>
                  </a:cubicBezTo>
                  <a:cubicBezTo>
                    <a:pt x="13004" y="31488"/>
                    <a:pt x="16145" y="31708"/>
                    <a:pt x="19182" y="31028"/>
                  </a:cubicBezTo>
                  <a:cubicBezTo>
                    <a:pt x="22114" y="30357"/>
                    <a:pt x="24942" y="28807"/>
                    <a:pt x="27036" y="26587"/>
                  </a:cubicBezTo>
                  <a:cubicBezTo>
                    <a:pt x="29130" y="24368"/>
                    <a:pt x="30596" y="21572"/>
                    <a:pt x="31120" y="18545"/>
                  </a:cubicBezTo>
                  <a:cubicBezTo>
                    <a:pt x="31748" y="15519"/>
                    <a:pt x="31330" y="12388"/>
                    <a:pt x="30178" y="9561"/>
                  </a:cubicBezTo>
                  <a:cubicBezTo>
                    <a:pt x="28920" y="6723"/>
                    <a:pt x="26931" y="4304"/>
                    <a:pt x="24418" y="2608"/>
                  </a:cubicBezTo>
                  <a:cubicBezTo>
                    <a:pt x="21800" y="911"/>
                    <a:pt x="18763" y="0"/>
                    <a:pt x="15727" y="0"/>
                  </a:cubicBezTo>
                  <a:cubicBezTo>
                    <a:pt x="13632" y="0"/>
                    <a:pt x="11538" y="430"/>
                    <a:pt x="9548" y="1257"/>
                  </a:cubicBezTo>
                  <a:cubicBezTo>
                    <a:pt x="7664" y="2084"/>
                    <a:pt x="5883" y="3299"/>
                    <a:pt x="4417" y="4827"/>
                  </a:cubicBezTo>
                  <a:cubicBezTo>
                    <a:pt x="2951" y="6346"/>
                    <a:pt x="1799" y="8157"/>
                    <a:pt x="1066" y="10137"/>
                  </a:cubicBezTo>
                  <a:cubicBezTo>
                    <a:pt x="228" y="12115"/>
                    <a:pt x="-85" y="14231"/>
                    <a:pt x="20" y="16346"/>
                  </a:cubicBezTo>
                  <a:lnTo>
                    <a:pt x="20" y="163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g34163f5d5dd_0_142"/>
            <p:cNvSpPr/>
            <p:nvPr/>
          </p:nvSpPr>
          <p:spPr>
            <a:xfrm>
              <a:off x="19230397" y="5644203"/>
              <a:ext cx="31414" cy="31416"/>
            </a:xfrm>
            <a:custGeom>
              <a:avLst/>
              <a:gdLst/>
              <a:ahLst/>
              <a:cxnLst/>
              <a:rect l="l" t="t" r="r" b="b"/>
              <a:pathLst>
                <a:path w="31414" h="31416" extrusionOk="0">
                  <a:moveTo>
                    <a:pt x="0" y="15582"/>
                  </a:moveTo>
                  <a:cubicBezTo>
                    <a:pt x="0" y="18703"/>
                    <a:pt x="837" y="21750"/>
                    <a:pt x="2618" y="24357"/>
                  </a:cubicBezTo>
                  <a:cubicBezTo>
                    <a:pt x="4292" y="26954"/>
                    <a:pt x="6701" y="28986"/>
                    <a:pt x="9633" y="30200"/>
                  </a:cubicBezTo>
                  <a:cubicBezTo>
                    <a:pt x="12461" y="31405"/>
                    <a:pt x="15707" y="31719"/>
                    <a:pt x="18743" y="31122"/>
                  </a:cubicBezTo>
                  <a:cubicBezTo>
                    <a:pt x="21781" y="30515"/>
                    <a:pt x="24608" y="29017"/>
                    <a:pt x="26807" y="26818"/>
                  </a:cubicBezTo>
                  <a:cubicBezTo>
                    <a:pt x="29005" y="24608"/>
                    <a:pt x="30471" y="21802"/>
                    <a:pt x="31100" y="18744"/>
                  </a:cubicBezTo>
                  <a:cubicBezTo>
                    <a:pt x="31728" y="15687"/>
                    <a:pt x="31415" y="12514"/>
                    <a:pt x="30158" y="9634"/>
                  </a:cubicBezTo>
                  <a:cubicBezTo>
                    <a:pt x="29005" y="6765"/>
                    <a:pt x="26912" y="4315"/>
                    <a:pt x="24294" y="2597"/>
                  </a:cubicBezTo>
                  <a:cubicBezTo>
                    <a:pt x="21781" y="880"/>
                    <a:pt x="18639" y="-21"/>
                    <a:pt x="15603" y="0"/>
                  </a:cubicBezTo>
                  <a:cubicBezTo>
                    <a:pt x="11414" y="0"/>
                    <a:pt x="7434" y="1644"/>
                    <a:pt x="4502" y="4566"/>
                  </a:cubicBezTo>
                  <a:cubicBezTo>
                    <a:pt x="1675" y="7488"/>
                    <a:pt x="0" y="11446"/>
                    <a:pt x="0" y="155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g34163f5d5dd_0_142"/>
            <p:cNvSpPr/>
            <p:nvPr/>
          </p:nvSpPr>
          <p:spPr>
            <a:xfrm>
              <a:off x="18968606" y="5644203"/>
              <a:ext cx="31414" cy="31413"/>
            </a:xfrm>
            <a:custGeom>
              <a:avLst/>
              <a:gdLst/>
              <a:ahLst/>
              <a:cxnLst/>
              <a:rect l="l" t="t" r="r" b="b"/>
              <a:pathLst>
                <a:path w="31414" h="31413" extrusionOk="0">
                  <a:moveTo>
                    <a:pt x="0" y="15707"/>
                  </a:moveTo>
                  <a:cubicBezTo>
                    <a:pt x="0" y="18817"/>
                    <a:pt x="942" y="21854"/>
                    <a:pt x="2618" y="24430"/>
                  </a:cubicBezTo>
                  <a:cubicBezTo>
                    <a:pt x="4397" y="27017"/>
                    <a:pt x="6806" y="29027"/>
                    <a:pt x="9633" y="30221"/>
                  </a:cubicBezTo>
                  <a:cubicBezTo>
                    <a:pt x="12565" y="31405"/>
                    <a:pt x="15707" y="31718"/>
                    <a:pt x="18743" y="31111"/>
                  </a:cubicBezTo>
                  <a:cubicBezTo>
                    <a:pt x="21781" y="30504"/>
                    <a:pt x="24608" y="29007"/>
                    <a:pt x="26807" y="26818"/>
                  </a:cubicBezTo>
                  <a:cubicBezTo>
                    <a:pt x="29005" y="24619"/>
                    <a:pt x="30471" y="21823"/>
                    <a:pt x="31100" y="18776"/>
                  </a:cubicBezTo>
                  <a:cubicBezTo>
                    <a:pt x="31728" y="15729"/>
                    <a:pt x="31415" y="12566"/>
                    <a:pt x="30158" y="9697"/>
                  </a:cubicBezTo>
                  <a:cubicBezTo>
                    <a:pt x="29005" y="6827"/>
                    <a:pt x="27016" y="4377"/>
                    <a:pt x="24398" y="2649"/>
                  </a:cubicBezTo>
                  <a:cubicBezTo>
                    <a:pt x="21885" y="922"/>
                    <a:pt x="18848" y="0"/>
                    <a:pt x="15707" y="0"/>
                  </a:cubicBezTo>
                  <a:cubicBezTo>
                    <a:pt x="11519" y="0"/>
                    <a:pt x="7539" y="1655"/>
                    <a:pt x="4607" y="4597"/>
                  </a:cubicBezTo>
                  <a:cubicBezTo>
                    <a:pt x="1675" y="7550"/>
                    <a:pt x="0" y="11540"/>
                    <a:pt x="0" y="157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g34163f5d5dd_0_142"/>
            <p:cNvSpPr/>
            <p:nvPr/>
          </p:nvSpPr>
          <p:spPr>
            <a:xfrm>
              <a:off x="19230371" y="5392884"/>
              <a:ext cx="31411" cy="31414"/>
            </a:xfrm>
            <a:custGeom>
              <a:avLst/>
              <a:gdLst/>
              <a:ahLst/>
              <a:cxnLst/>
              <a:rect l="l" t="t" r="r" b="b"/>
              <a:pathLst>
                <a:path w="31411" h="31414" extrusionOk="0">
                  <a:moveTo>
                    <a:pt x="25" y="17121"/>
                  </a:moveTo>
                  <a:cubicBezTo>
                    <a:pt x="443" y="21027"/>
                    <a:pt x="2224" y="24660"/>
                    <a:pt x="5156" y="27299"/>
                  </a:cubicBezTo>
                  <a:cubicBezTo>
                    <a:pt x="7983" y="29949"/>
                    <a:pt x="11754" y="31415"/>
                    <a:pt x="15733" y="31415"/>
                  </a:cubicBezTo>
                  <a:cubicBezTo>
                    <a:pt x="19607" y="31415"/>
                    <a:pt x="23377" y="29949"/>
                    <a:pt x="26308" y="27299"/>
                  </a:cubicBezTo>
                  <a:cubicBezTo>
                    <a:pt x="29240" y="24660"/>
                    <a:pt x="31021" y="21027"/>
                    <a:pt x="31335" y="17121"/>
                  </a:cubicBezTo>
                  <a:cubicBezTo>
                    <a:pt x="31544" y="14943"/>
                    <a:pt x="31335" y="12755"/>
                    <a:pt x="30602" y="10691"/>
                  </a:cubicBezTo>
                  <a:cubicBezTo>
                    <a:pt x="29869" y="8618"/>
                    <a:pt x="28822" y="6723"/>
                    <a:pt x="27356" y="5110"/>
                  </a:cubicBezTo>
                  <a:cubicBezTo>
                    <a:pt x="25890" y="3497"/>
                    <a:pt x="24005" y="2209"/>
                    <a:pt x="22016" y="1330"/>
                  </a:cubicBezTo>
                  <a:cubicBezTo>
                    <a:pt x="20025" y="451"/>
                    <a:pt x="17931" y="0"/>
                    <a:pt x="15733" y="0"/>
                  </a:cubicBezTo>
                  <a:cubicBezTo>
                    <a:pt x="13533" y="0"/>
                    <a:pt x="11334" y="451"/>
                    <a:pt x="9344" y="1330"/>
                  </a:cubicBezTo>
                  <a:cubicBezTo>
                    <a:pt x="7355" y="2209"/>
                    <a:pt x="5574" y="3497"/>
                    <a:pt x="4108" y="5110"/>
                  </a:cubicBezTo>
                  <a:cubicBezTo>
                    <a:pt x="2643" y="6723"/>
                    <a:pt x="1490" y="8618"/>
                    <a:pt x="863" y="10691"/>
                  </a:cubicBezTo>
                  <a:cubicBezTo>
                    <a:pt x="129" y="12755"/>
                    <a:pt x="-79" y="14943"/>
                    <a:pt x="25" y="17121"/>
                  </a:cubicBezTo>
                  <a:lnTo>
                    <a:pt x="25" y="171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g34163f5d5dd_0_142"/>
            <p:cNvSpPr/>
            <p:nvPr/>
          </p:nvSpPr>
          <p:spPr>
            <a:xfrm>
              <a:off x="18968606" y="5392884"/>
              <a:ext cx="31414" cy="31415"/>
            </a:xfrm>
            <a:custGeom>
              <a:avLst/>
              <a:gdLst/>
              <a:ahLst/>
              <a:cxnLst/>
              <a:rect l="l" t="t" r="r" b="b"/>
              <a:pathLst>
                <a:path w="31414" h="31415" extrusionOk="0">
                  <a:moveTo>
                    <a:pt x="0" y="15833"/>
                  </a:moveTo>
                  <a:cubicBezTo>
                    <a:pt x="0" y="18933"/>
                    <a:pt x="942" y="21959"/>
                    <a:pt x="2721" y="24524"/>
                  </a:cubicBezTo>
                  <a:cubicBezTo>
                    <a:pt x="4397" y="27090"/>
                    <a:pt x="6910" y="29090"/>
                    <a:pt x="9738" y="30252"/>
                  </a:cubicBezTo>
                  <a:cubicBezTo>
                    <a:pt x="12670" y="31425"/>
                    <a:pt x="15811" y="31718"/>
                    <a:pt x="18848" y="31100"/>
                  </a:cubicBezTo>
                  <a:cubicBezTo>
                    <a:pt x="21885" y="30472"/>
                    <a:pt x="24608" y="28975"/>
                    <a:pt x="26807" y="26766"/>
                  </a:cubicBezTo>
                  <a:cubicBezTo>
                    <a:pt x="29005" y="24567"/>
                    <a:pt x="30471" y="21770"/>
                    <a:pt x="31100" y="18724"/>
                  </a:cubicBezTo>
                  <a:cubicBezTo>
                    <a:pt x="31728" y="15686"/>
                    <a:pt x="31415" y="12535"/>
                    <a:pt x="30158" y="9665"/>
                  </a:cubicBezTo>
                  <a:cubicBezTo>
                    <a:pt x="29005" y="6807"/>
                    <a:pt x="27016" y="4356"/>
                    <a:pt x="24398" y="2639"/>
                  </a:cubicBezTo>
                  <a:cubicBezTo>
                    <a:pt x="21781" y="922"/>
                    <a:pt x="18743" y="0"/>
                    <a:pt x="15707" y="0"/>
                  </a:cubicBezTo>
                  <a:cubicBezTo>
                    <a:pt x="13612" y="0"/>
                    <a:pt x="11519" y="408"/>
                    <a:pt x="9633" y="1204"/>
                  </a:cubicBezTo>
                  <a:cubicBezTo>
                    <a:pt x="7749" y="2000"/>
                    <a:pt x="5968" y="3173"/>
                    <a:pt x="4502" y="4649"/>
                  </a:cubicBezTo>
                  <a:cubicBezTo>
                    <a:pt x="3036" y="6115"/>
                    <a:pt x="1884" y="7864"/>
                    <a:pt x="1152" y="9781"/>
                  </a:cubicBezTo>
                  <a:cubicBezTo>
                    <a:pt x="313" y="11707"/>
                    <a:pt x="0" y="13760"/>
                    <a:pt x="0" y="158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g34163f5d5dd_0_142"/>
            <p:cNvSpPr/>
            <p:nvPr/>
          </p:nvSpPr>
          <p:spPr>
            <a:xfrm>
              <a:off x="19230397" y="5152036"/>
              <a:ext cx="31414" cy="31415"/>
            </a:xfrm>
            <a:custGeom>
              <a:avLst/>
              <a:gdLst/>
              <a:ahLst/>
              <a:cxnLst/>
              <a:rect l="l" t="t" r="r" b="b"/>
              <a:pathLst>
                <a:path w="31414" h="31415" extrusionOk="0">
                  <a:moveTo>
                    <a:pt x="0" y="15582"/>
                  </a:moveTo>
                  <a:cubicBezTo>
                    <a:pt x="0" y="18703"/>
                    <a:pt x="837" y="21750"/>
                    <a:pt x="2618" y="24357"/>
                  </a:cubicBezTo>
                  <a:cubicBezTo>
                    <a:pt x="4292" y="26954"/>
                    <a:pt x="6701" y="28986"/>
                    <a:pt x="9633" y="30201"/>
                  </a:cubicBezTo>
                  <a:cubicBezTo>
                    <a:pt x="12461" y="31405"/>
                    <a:pt x="15707" y="31719"/>
                    <a:pt x="18743" y="31122"/>
                  </a:cubicBezTo>
                  <a:cubicBezTo>
                    <a:pt x="21781" y="30515"/>
                    <a:pt x="24608" y="29017"/>
                    <a:pt x="26807" y="26818"/>
                  </a:cubicBezTo>
                  <a:cubicBezTo>
                    <a:pt x="29005" y="24609"/>
                    <a:pt x="30471" y="21802"/>
                    <a:pt x="31100" y="18745"/>
                  </a:cubicBezTo>
                  <a:cubicBezTo>
                    <a:pt x="31728" y="15687"/>
                    <a:pt x="31415" y="12514"/>
                    <a:pt x="30158" y="9634"/>
                  </a:cubicBezTo>
                  <a:cubicBezTo>
                    <a:pt x="29005" y="6765"/>
                    <a:pt x="26912" y="4315"/>
                    <a:pt x="24294" y="2597"/>
                  </a:cubicBezTo>
                  <a:cubicBezTo>
                    <a:pt x="21781" y="880"/>
                    <a:pt x="18639" y="-21"/>
                    <a:pt x="15603" y="0"/>
                  </a:cubicBezTo>
                  <a:cubicBezTo>
                    <a:pt x="11414" y="0"/>
                    <a:pt x="7434" y="1645"/>
                    <a:pt x="4502" y="4566"/>
                  </a:cubicBezTo>
                  <a:cubicBezTo>
                    <a:pt x="1675" y="7488"/>
                    <a:pt x="0" y="11446"/>
                    <a:pt x="0" y="155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g34163f5d5dd_0_142"/>
            <p:cNvSpPr/>
            <p:nvPr/>
          </p:nvSpPr>
          <p:spPr>
            <a:xfrm>
              <a:off x="18968606" y="5152037"/>
              <a:ext cx="31414" cy="31413"/>
            </a:xfrm>
            <a:custGeom>
              <a:avLst/>
              <a:gdLst/>
              <a:ahLst/>
              <a:cxnLst/>
              <a:rect l="l" t="t" r="r" b="b"/>
              <a:pathLst>
                <a:path w="31414" h="31413" extrusionOk="0">
                  <a:moveTo>
                    <a:pt x="0" y="15707"/>
                  </a:moveTo>
                  <a:cubicBezTo>
                    <a:pt x="0" y="18817"/>
                    <a:pt x="942" y="21854"/>
                    <a:pt x="2618" y="24430"/>
                  </a:cubicBezTo>
                  <a:cubicBezTo>
                    <a:pt x="4397" y="27017"/>
                    <a:pt x="6806" y="29027"/>
                    <a:pt x="9633" y="30221"/>
                  </a:cubicBezTo>
                  <a:cubicBezTo>
                    <a:pt x="12565" y="31404"/>
                    <a:pt x="15707" y="31718"/>
                    <a:pt x="18743" y="31111"/>
                  </a:cubicBezTo>
                  <a:cubicBezTo>
                    <a:pt x="21781" y="30504"/>
                    <a:pt x="24608" y="29006"/>
                    <a:pt x="26807" y="26818"/>
                  </a:cubicBezTo>
                  <a:cubicBezTo>
                    <a:pt x="29005" y="24619"/>
                    <a:pt x="30471" y="21823"/>
                    <a:pt x="31100" y="18776"/>
                  </a:cubicBezTo>
                  <a:cubicBezTo>
                    <a:pt x="31728" y="15729"/>
                    <a:pt x="31415" y="12566"/>
                    <a:pt x="30158" y="9697"/>
                  </a:cubicBezTo>
                  <a:cubicBezTo>
                    <a:pt x="29005" y="6828"/>
                    <a:pt x="27016" y="4377"/>
                    <a:pt x="24398" y="2649"/>
                  </a:cubicBezTo>
                  <a:cubicBezTo>
                    <a:pt x="21885" y="922"/>
                    <a:pt x="18848" y="0"/>
                    <a:pt x="15707" y="0"/>
                  </a:cubicBezTo>
                  <a:cubicBezTo>
                    <a:pt x="11519" y="0"/>
                    <a:pt x="7539" y="1654"/>
                    <a:pt x="4607" y="4597"/>
                  </a:cubicBezTo>
                  <a:cubicBezTo>
                    <a:pt x="1675" y="7550"/>
                    <a:pt x="0" y="11540"/>
                    <a:pt x="0" y="157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" name="Google Shape;61;g34163f5d5dd_0_142"/>
          <p:cNvSpPr/>
          <p:nvPr/>
        </p:nvSpPr>
        <p:spPr>
          <a:xfrm>
            <a:off x="-11" y="9400337"/>
            <a:ext cx="13473162" cy="429865"/>
          </a:xfrm>
          <a:custGeom>
            <a:avLst/>
            <a:gdLst/>
            <a:ahLst/>
            <a:cxnLst/>
            <a:rect l="l" t="t" r="r" b="b"/>
            <a:pathLst>
              <a:path w="15095980" h="481641" extrusionOk="0">
                <a:moveTo>
                  <a:pt x="0" y="0"/>
                </a:moveTo>
                <a:lnTo>
                  <a:pt x="14858903" y="0"/>
                </a:lnTo>
                <a:lnTo>
                  <a:pt x="15095981" y="240795"/>
                </a:lnTo>
                <a:lnTo>
                  <a:pt x="15017026" y="320065"/>
                </a:lnTo>
                <a:lnTo>
                  <a:pt x="13573303" y="320065"/>
                </a:lnTo>
                <a:lnTo>
                  <a:pt x="13438429" y="481642"/>
                </a:lnTo>
                <a:lnTo>
                  <a:pt x="0" y="481642"/>
                </a:lnTo>
                <a:lnTo>
                  <a:pt x="0" y="0"/>
                </a:lnTo>
                <a:close/>
              </a:path>
            </a:pathLst>
          </a:custGeom>
          <a:solidFill>
            <a:srgbClr val="B81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g34163f5d5dd_0_142"/>
          <p:cNvSpPr/>
          <p:nvPr/>
        </p:nvSpPr>
        <p:spPr>
          <a:xfrm>
            <a:off x="12087340" y="9766382"/>
            <a:ext cx="1312073" cy="63085"/>
          </a:xfrm>
          <a:custGeom>
            <a:avLst/>
            <a:gdLst/>
            <a:ahLst/>
            <a:cxnLst/>
            <a:rect l="l" t="t" r="r" b="b"/>
            <a:pathLst>
              <a:path w="1470110" h="70683" extrusionOk="0">
                <a:moveTo>
                  <a:pt x="59060" y="0"/>
                </a:moveTo>
                <a:lnTo>
                  <a:pt x="1470111" y="0"/>
                </a:lnTo>
                <a:lnTo>
                  <a:pt x="1470111" y="70683"/>
                </a:lnTo>
                <a:lnTo>
                  <a:pt x="0" y="70683"/>
                </a:lnTo>
                <a:lnTo>
                  <a:pt x="59060" y="0"/>
                </a:lnTo>
                <a:close/>
              </a:path>
            </a:pathLst>
          </a:custGeom>
          <a:solidFill>
            <a:srgbClr val="F238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238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g34163f5d5dd_0_142"/>
          <p:cNvSpPr txBox="1"/>
          <p:nvPr/>
        </p:nvSpPr>
        <p:spPr>
          <a:xfrm>
            <a:off x="1314900" y="9399375"/>
            <a:ext cx="6943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Copyright © 202</a:t>
            </a:r>
            <a:r>
              <a:rPr lang="en-US" sz="16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5</a:t>
            </a:r>
            <a:r>
              <a:rPr lang="en-US" sz="16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Alxemy, All rights reserved. Commercial in Confidence.</a:t>
            </a:r>
            <a:endParaRPr sz="16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4" name="Google Shape;64;g34163f5d5dd_0_142"/>
          <p:cNvGrpSpPr/>
          <p:nvPr/>
        </p:nvGrpSpPr>
        <p:grpSpPr>
          <a:xfrm>
            <a:off x="16198862" y="678210"/>
            <a:ext cx="990726" cy="295429"/>
            <a:chOff x="13178562" y="4206860"/>
            <a:chExt cx="990726" cy="295429"/>
          </a:xfrm>
        </p:grpSpPr>
        <p:sp>
          <p:nvSpPr>
            <p:cNvPr id="65" name="Google Shape;65;g34163f5d5dd_0_142"/>
            <p:cNvSpPr/>
            <p:nvPr/>
          </p:nvSpPr>
          <p:spPr>
            <a:xfrm>
              <a:off x="13178562" y="4470044"/>
              <a:ext cx="31834" cy="32245"/>
            </a:xfrm>
            <a:custGeom>
              <a:avLst/>
              <a:gdLst/>
              <a:ahLst/>
              <a:cxnLst/>
              <a:rect l="l" t="t" r="r" b="b"/>
              <a:pathLst>
                <a:path w="31834" h="32245" extrusionOk="0">
                  <a:moveTo>
                    <a:pt x="16045" y="1"/>
                  </a:moveTo>
                  <a:cubicBezTo>
                    <a:pt x="12886" y="-25"/>
                    <a:pt x="9791" y="902"/>
                    <a:pt x="7154" y="2664"/>
                  </a:cubicBezTo>
                  <a:cubicBezTo>
                    <a:pt x="4517" y="4425"/>
                    <a:pt x="2457" y="6941"/>
                    <a:pt x="1236" y="9893"/>
                  </a:cubicBezTo>
                  <a:cubicBezTo>
                    <a:pt x="16" y="12844"/>
                    <a:pt x="-310" y="16097"/>
                    <a:pt x="300" y="19236"/>
                  </a:cubicBezTo>
                  <a:cubicBezTo>
                    <a:pt x="910" y="22376"/>
                    <a:pt x="2428" y="25260"/>
                    <a:pt x="4662" y="27523"/>
                  </a:cubicBezTo>
                  <a:cubicBezTo>
                    <a:pt x="6896" y="29785"/>
                    <a:pt x="9744" y="31323"/>
                    <a:pt x="12843" y="31942"/>
                  </a:cubicBezTo>
                  <a:cubicBezTo>
                    <a:pt x="15943" y="32560"/>
                    <a:pt x="19154" y="32229"/>
                    <a:pt x="22068" y="30993"/>
                  </a:cubicBezTo>
                  <a:cubicBezTo>
                    <a:pt x="24981" y="29757"/>
                    <a:pt x="27466" y="27670"/>
                    <a:pt x="29205" y="24999"/>
                  </a:cubicBezTo>
                  <a:cubicBezTo>
                    <a:pt x="30944" y="22327"/>
                    <a:pt x="31860" y="19192"/>
                    <a:pt x="31834" y="15993"/>
                  </a:cubicBezTo>
                  <a:cubicBezTo>
                    <a:pt x="31801" y="11762"/>
                    <a:pt x="30126" y="7714"/>
                    <a:pt x="27173" y="4722"/>
                  </a:cubicBezTo>
                  <a:cubicBezTo>
                    <a:pt x="24219" y="1730"/>
                    <a:pt x="20222" y="35"/>
                    <a:pt x="16045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g34163f5d5dd_0_142"/>
            <p:cNvSpPr/>
            <p:nvPr/>
          </p:nvSpPr>
          <p:spPr>
            <a:xfrm>
              <a:off x="13178816" y="4206869"/>
              <a:ext cx="31578" cy="31984"/>
            </a:xfrm>
            <a:custGeom>
              <a:avLst/>
              <a:gdLst/>
              <a:ahLst/>
              <a:cxnLst/>
              <a:rect l="l" t="t" r="r" b="b"/>
              <a:pathLst>
                <a:path w="31578" h="31984" extrusionOk="0">
                  <a:moveTo>
                    <a:pt x="15789" y="0"/>
                  </a:moveTo>
                  <a:cubicBezTo>
                    <a:pt x="12666" y="0"/>
                    <a:pt x="9614" y="938"/>
                    <a:pt x="7017" y="2695"/>
                  </a:cubicBezTo>
                  <a:cubicBezTo>
                    <a:pt x="4421" y="4452"/>
                    <a:pt x="2397" y="6950"/>
                    <a:pt x="1202" y="9873"/>
                  </a:cubicBezTo>
                  <a:cubicBezTo>
                    <a:pt x="7" y="12795"/>
                    <a:pt x="-306" y="16010"/>
                    <a:pt x="303" y="19113"/>
                  </a:cubicBezTo>
                  <a:cubicBezTo>
                    <a:pt x="913" y="22215"/>
                    <a:pt x="2416" y="25064"/>
                    <a:pt x="4625" y="27301"/>
                  </a:cubicBezTo>
                  <a:cubicBezTo>
                    <a:pt x="6833" y="29537"/>
                    <a:pt x="9646" y="31061"/>
                    <a:pt x="12709" y="31678"/>
                  </a:cubicBezTo>
                  <a:cubicBezTo>
                    <a:pt x="15771" y="32295"/>
                    <a:pt x="18946" y="31978"/>
                    <a:pt x="21831" y="30768"/>
                  </a:cubicBezTo>
                  <a:cubicBezTo>
                    <a:pt x="24716" y="29557"/>
                    <a:pt x="27182" y="27507"/>
                    <a:pt x="28917" y="24877"/>
                  </a:cubicBezTo>
                  <a:cubicBezTo>
                    <a:pt x="30652" y="22248"/>
                    <a:pt x="31578" y="19156"/>
                    <a:pt x="31578" y="15993"/>
                  </a:cubicBezTo>
                  <a:cubicBezTo>
                    <a:pt x="31544" y="11762"/>
                    <a:pt x="29870" y="7713"/>
                    <a:pt x="26916" y="4722"/>
                  </a:cubicBezTo>
                  <a:cubicBezTo>
                    <a:pt x="23963" y="1730"/>
                    <a:pt x="19966" y="34"/>
                    <a:pt x="15789" y="0"/>
                  </a:cubicBezTo>
                  <a:lnTo>
                    <a:pt x="15789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g34163f5d5dd_0_142"/>
            <p:cNvSpPr/>
            <p:nvPr/>
          </p:nvSpPr>
          <p:spPr>
            <a:xfrm>
              <a:off x="13418862" y="4470021"/>
              <a:ext cx="31835" cy="32249"/>
            </a:xfrm>
            <a:custGeom>
              <a:avLst/>
              <a:gdLst/>
              <a:ahLst/>
              <a:cxnLst/>
              <a:rect l="l" t="t" r="r" b="b"/>
              <a:pathLst>
                <a:path w="31835" h="32249" extrusionOk="0">
                  <a:moveTo>
                    <a:pt x="15404" y="13"/>
                  </a:moveTo>
                  <a:cubicBezTo>
                    <a:pt x="12274" y="115"/>
                    <a:pt x="9243" y="1151"/>
                    <a:pt x="6691" y="2989"/>
                  </a:cubicBezTo>
                  <a:cubicBezTo>
                    <a:pt x="4140" y="4827"/>
                    <a:pt x="2180" y="7387"/>
                    <a:pt x="1057" y="10348"/>
                  </a:cubicBezTo>
                  <a:cubicBezTo>
                    <a:pt x="-65" y="13309"/>
                    <a:pt x="-300" y="16540"/>
                    <a:pt x="381" y="19636"/>
                  </a:cubicBezTo>
                  <a:cubicBezTo>
                    <a:pt x="1063" y="22731"/>
                    <a:pt x="2631" y="25555"/>
                    <a:pt x="4888" y="27752"/>
                  </a:cubicBezTo>
                  <a:cubicBezTo>
                    <a:pt x="7147" y="29949"/>
                    <a:pt x="9994" y="31424"/>
                    <a:pt x="13075" y="31991"/>
                  </a:cubicBezTo>
                  <a:cubicBezTo>
                    <a:pt x="16156" y="32557"/>
                    <a:pt x="19334" y="32190"/>
                    <a:pt x="22211" y="30936"/>
                  </a:cubicBezTo>
                  <a:cubicBezTo>
                    <a:pt x="25086" y="29683"/>
                    <a:pt x="27534" y="27597"/>
                    <a:pt x="29246" y="24941"/>
                  </a:cubicBezTo>
                  <a:cubicBezTo>
                    <a:pt x="30957" y="22286"/>
                    <a:pt x="31858" y="19178"/>
                    <a:pt x="31835" y="16006"/>
                  </a:cubicBezTo>
                  <a:cubicBezTo>
                    <a:pt x="31837" y="13849"/>
                    <a:pt x="31408" y="11716"/>
                    <a:pt x="30574" y="9732"/>
                  </a:cubicBezTo>
                  <a:cubicBezTo>
                    <a:pt x="29741" y="7748"/>
                    <a:pt x="28520" y="5955"/>
                    <a:pt x="26985" y="4460"/>
                  </a:cubicBezTo>
                  <a:cubicBezTo>
                    <a:pt x="25451" y="2967"/>
                    <a:pt x="23634" y="1803"/>
                    <a:pt x="21643" y="1038"/>
                  </a:cubicBezTo>
                  <a:cubicBezTo>
                    <a:pt x="19653" y="274"/>
                    <a:pt x="17530" y="-74"/>
                    <a:pt x="15404" y="13"/>
                  </a:cubicBezTo>
                  <a:lnTo>
                    <a:pt x="15404" y="13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g34163f5d5dd_0_142"/>
            <p:cNvSpPr/>
            <p:nvPr/>
          </p:nvSpPr>
          <p:spPr>
            <a:xfrm>
              <a:off x="13419121" y="4206860"/>
              <a:ext cx="31578" cy="31984"/>
            </a:xfrm>
            <a:custGeom>
              <a:avLst/>
              <a:gdLst/>
              <a:ahLst/>
              <a:cxnLst/>
              <a:rect l="l" t="t" r="r" b="b"/>
              <a:pathLst>
                <a:path w="31578" h="31984" extrusionOk="0">
                  <a:moveTo>
                    <a:pt x="15148" y="13"/>
                  </a:moveTo>
                  <a:cubicBezTo>
                    <a:pt x="12055" y="141"/>
                    <a:pt x="9068" y="1186"/>
                    <a:pt x="6557" y="3019"/>
                  </a:cubicBezTo>
                  <a:cubicBezTo>
                    <a:pt x="4046" y="4852"/>
                    <a:pt x="2123" y="7392"/>
                    <a:pt x="1026" y="10323"/>
                  </a:cubicBezTo>
                  <a:cubicBezTo>
                    <a:pt x="-71" y="13254"/>
                    <a:pt x="-294" y="16447"/>
                    <a:pt x="386" y="19505"/>
                  </a:cubicBezTo>
                  <a:cubicBezTo>
                    <a:pt x="1066" y="22563"/>
                    <a:pt x="2617" y="25352"/>
                    <a:pt x="4849" y="27524"/>
                  </a:cubicBezTo>
                  <a:cubicBezTo>
                    <a:pt x="7081" y="29696"/>
                    <a:pt x="9894" y="31156"/>
                    <a:pt x="12938" y="31722"/>
                  </a:cubicBezTo>
                  <a:cubicBezTo>
                    <a:pt x="15981" y="32288"/>
                    <a:pt x="19122" y="31936"/>
                    <a:pt x="21970" y="30708"/>
                  </a:cubicBezTo>
                  <a:cubicBezTo>
                    <a:pt x="24818" y="29481"/>
                    <a:pt x="27247" y="27433"/>
                    <a:pt x="28955" y="24819"/>
                  </a:cubicBezTo>
                  <a:cubicBezTo>
                    <a:pt x="30664" y="22205"/>
                    <a:pt x="31575" y="19141"/>
                    <a:pt x="31578" y="16006"/>
                  </a:cubicBezTo>
                  <a:cubicBezTo>
                    <a:pt x="31580" y="13850"/>
                    <a:pt x="31151" y="11716"/>
                    <a:pt x="30318" y="9732"/>
                  </a:cubicBezTo>
                  <a:cubicBezTo>
                    <a:pt x="29485" y="7748"/>
                    <a:pt x="28263" y="5955"/>
                    <a:pt x="26729" y="4461"/>
                  </a:cubicBezTo>
                  <a:cubicBezTo>
                    <a:pt x="25195" y="2967"/>
                    <a:pt x="23377" y="1803"/>
                    <a:pt x="21386" y="1039"/>
                  </a:cubicBezTo>
                  <a:cubicBezTo>
                    <a:pt x="19397" y="275"/>
                    <a:pt x="17274" y="-74"/>
                    <a:pt x="15148" y="13"/>
                  </a:cubicBezTo>
                  <a:lnTo>
                    <a:pt x="15148" y="13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g34163f5d5dd_0_142"/>
            <p:cNvSpPr/>
            <p:nvPr/>
          </p:nvSpPr>
          <p:spPr>
            <a:xfrm>
              <a:off x="13658014" y="4470044"/>
              <a:ext cx="31834" cy="32245"/>
            </a:xfrm>
            <a:custGeom>
              <a:avLst/>
              <a:gdLst/>
              <a:ahLst/>
              <a:cxnLst/>
              <a:rect l="l" t="t" r="r" b="b"/>
              <a:pathLst>
                <a:path w="31834" h="32245" extrusionOk="0">
                  <a:moveTo>
                    <a:pt x="16045" y="1"/>
                  </a:moveTo>
                  <a:cubicBezTo>
                    <a:pt x="12886" y="-25"/>
                    <a:pt x="9792" y="902"/>
                    <a:pt x="7154" y="2664"/>
                  </a:cubicBezTo>
                  <a:cubicBezTo>
                    <a:pt x="4517" y="4425"/>
                    <a:pt x="2456" y="6941"/>
                    <a:pt x="1236" y="9893"/>
                  </a:cubicBezTo>
                  <a:cubicBezTo>
                    <a:pt x="15" y="12844"/>
                    <a:pt x="-311" y="16097"/>
                    <a:pt x="300" y="19236"/>
                  </a:cubicBezTo>
                  <a:cubicBezTo>
                    <a:pt x="910" y="22376"/>
                    <a:pt x="2429" y="25260"/>
                    <a:pt x="4662" y="27523"/>
                  </a:cubicBezTo>
                  <a:cubicBezTo>
                    <a:pt x="6896" y="29785"/>
                    <a:pt x="9744" y="31323"/>
                    <a:pt x="12843" y="31942"/>
                  </a:cubicBezTo>
                  <a:cubicBezTo>
                    <a:pt x="15943" y="32560"/>
                    <a:pt x="19154" y="32229"/>
                    <a:pt x="22068" y="30993"/>
                  </a:cubicBezTo>
                  <a:cubicBezTo>
                    <a:pt x="24981" y="29757"/>
                    <a:pt x="27466" y="27670"/>
                    <a:pt x="29206" y="24999"/>
                  </a:cubicBezTo>
                  <a:cubicBezTo>
                    <a:pt x="30945" y="22327"/>
                    <a:pt x="31859" y="19192"/>
                    <a:pt x="31834" y="15993"/>
                  </a:cubicBezTo>
                  <a:cubicBezTo>
                    <a:pt x="31834" y="11752"/>
                    <a:pt x="30170" y="7683"/>
                    <a:pt x="27210" y="4685"/>
                  </a:cubicBezTo>
                  <a:cubicBezTo>
                    <a:pt x="24249" y="1685"/>
                    <a:pt x="20233" y="1"/>
                    <a:pt x="16045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g34163f5d5dd_0_142"/>
            <p:cNvSpPr/>
            <p:nvPr/>
          </p:nvSpPr>
          <p:spPr>
            <a:xfrm>
              <a:off x="13658265" y="4206878"/>
              <a:ext cx="31578" cy="31984"/>
            </a:xfrm>
            <a:custGeom>
              <a:avLst/>
              <a:gdLst/>
              <a:ahLst/>
              <a:cxnLst/>
              <a:rect l="l" t="t" r="r" b="b"/>
              <a:pathLst>
                <a:path w="31578" h="31984" extrusionOk="0">
                  <a:moveTo>
                    <a:pt x="15789" y="0"/>
                  </a:moveTo>
                  <a:cubicBezTo>
                    <a:pt x="12666" y="0"/>
                    <a:pt x="9613" y="938"/>
                    <a:pt x="7017" y="2695"/>
                  </a:cubicBezTo>
                  <a:cubicBezTo>
                    <a:pt x="4420" y="4452"/>
                    <a:pt x="2397" y="6950"/>
                    <a:pt x="1202" y="9872"/>
                  </a:cubicBezTo>
                  <a:cubicBezTo>
                    <a:pt x="7" y="12795"/>
                    <a:pt x="-306" y="16010"/>
                    <a:pt x="304" y="19113"/>
                  </a:cubicBezTo>
                  <a:cubicBezTo>
                    <a:pt x="912" y="22215"/>
                    <a:pt x="2416" y="25064"/>
                    <a:pt x="4624" y="27301"/>
                  </a:cubicBezTo>
                  <a:cubicBezTo>
                    <a:pt x="6833" y="29537"/>
                    <a:pt x="9646" y="31061"/>
                    <a:pt x="12709" y="31678"/>
                  </a:cubicBezTo>
                  <a:cubicBezTo>
                    <a:pt x="15771" y="32295"/>
                    <a:pt x="18946" y="31978"/>
                    <a:pt x="21831" y="30768"/>
                  </a:cubicBezTo>
                  <a:cubicBezTo>
                    <a:pt x="24716" y="29557"/>
                    <a:pt x="27182" y="27507"/>
                    <a:pt x="28917" y="24878"/>
                  </a:cubicBezTo>
                  <a:cubicBezTo>
                    <a:pt x="30652" y="22248"/>
                    <a:pt x="31578" y="19156"/>
                    <a:pt x="31578" y="15993"/>
                  </a:cubicBezTo>
                  <a:cubicBezTo>
                    <a:pt x="31578" y="11751"/>
                    <a:pt x="29915" y="7683"/>
                    <a:pt x="26954" y="4684"/>
                  </a:cubicBezTo>
                  <a:cubicBezTo>
                    <a:pt x="23992" y="1685"/>
                    <a:pt x="19977" y="0"/>
                    <a:pt x="15789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g34163f5d5dd_0_142"/>
            <p:cNvSpPr/>
            <p:nvPr/>
          </p:nvSpPr>
          <p:spPr>
            <a:xfrm>
              <a:off x="13899221" y="4469970"/>
              <a:ext cx="31834" cy="32244"/>
            </a:xfrm>
            <a:custGeom>
              <a:avLst/>
              <a:gdLst/>
              <a:ahLst/>
              <a:cxnLst/>
              <a:rect l="l" t="t" r="r" b="b"/>
              <a:pathLst>
                <a:path w="31834" h="32244" extrusionOk="0">
                  <a:moveTo>
                    <a:pt x="14489" y="65"/>
                  </a:moveTo>
                  <a:cubicBezTo>
                    <a:pt x="10531" y="426"/>
                    <a:pt x="6849" y="2274"/>
                    <a:pt x="4168" y="5245"/>
                  </a:cubicBezTo>
                  <a:cubicBezTo>
                    <a:pt x="1487" y="8217"/>
                    <a:pt x="0" y="12097"/>
                    <a:pt x="0" y="16122"/>
                  </a:cubicBezTo>
                  <a:cubicBezTo>
                    <a:pt x="0" y="20148"/>
                    <a:pt x="1487" y="24028"/>
                    <a:pt x="4168" y="26999"/>
                  </a:cubicBezTo>
                  <a:cubicBezTo>
                    <a:pt x="6849" y="29971"/>
                    <a:pt x="10531" y="31819"/>
                    <a:pt x="14489" y="32180"/>
                  </a:cubicBezTo>
                  <a:cubicBezTo>
                    <a:pt x="16691" y="32381"/>
                    <a:pt x="18910" y="32115"/>
                    <a:pt x="21005" y="31399"/>
                  </a:cubicBezTo>
                  <a:cubicBezTo>
                    <a:pt x="23099" y="30683"/>
                    <a:pt x="25024" y="29534"/>
                    <a:pt x="26656" y="28023"/>
                  </a:cubicBezTo>
                  <a:cubicBezTo>
                    <a:pt x="28287" y="26512"/>
                    <a:pt x="29591" y="24674"/>
                    <a:pt x="30483" y="22625"/>
                  </a:cubicBezTo>
                  <a:cubicBezTo>
                    <a:pt x="31374" y="20576"/>
                    <a:pt x="31834" y="18362"/>
                    <a:pt x="31834" y="16122"/>
                  </a:cubicBezTo>
                  <a:cubicBezTo>
                    <a:pt x="31834" y="13883"/>
                    <a:pt x="31374" y="11668"/>
                    <a:pt x="30483" y="9620"/>
                  </a:cubicBezTo>
                  <a:cubicBezTo>
                    <a:pt x="29591" y="7571"/>
                    <a:pt x="28287" y="5732"/>
                    <a:pt x="26656" y="4222"/>
                  </a:cubicBezTo>
                  <a:cubicBezTo>
                    <a:pt x="25024" y="2711"/>
                    <a:pt x="23099" y="1561"/>
                    <a:pt x="21005" y="845"/>
                  </a:cubicBezTo>
                  <a:cubicBezTo>
                    <a:pt x="18910" y="130"/>
                    <a:pt x="16691" y="-136"/>
                    <a:pt x="14489" y="65"/>
                  </a:cubicBezTo>
                  <a:lnTo>
                    <a:pt x="14489" y="65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g34163f5d5dd_0_142"/>
            <p:cNvSpPr/>
            <p:nvPr/>
          </p:nvSpPr>
          <p:spPr>
            <a:xfrm>
              <a:off x="13898053" y="4206878"/>
              <a:ext cx="31578" cy="31984"/>
            </a:xfrm>
            <a:custGeom>
              <a:avLst/>
              <a:gdLst/>
              <a:ahLst/>
              <a:cxnLst/>
              <a:rect l="l" t="t" r="r" b="b"/>
              <a:pathLst>
                <a:path w="31578" h="31984" extrusionOk="0">
                  <a:moveTo>
                    <a:pt x="15660" y="1"/>
                  </a:moveTo>
                  <a:cubicBezTo>
                    <a:pt x="12544" y="26"/>
                    <a:pt x="9503" y="986"/>
                    <a:pt x="6924" y="2759"/>
                  </a:cubicBezTo>
                  <a:cubicBezTo>
                    <a:pt x="4345" y="4532"/>
                    <a:pt x="2341" y="7038"/>
                    <a:pt x="1165" y="9963"/>
                  </a:cubicBezTo>
                  <a:cubicBezTo>
                    <a:pt x="-10" y="12887"/>
                    <a:pt x="-304" y="16098"/>
                    <a:pt x="319" y="19192"/>
                  </a:cubicBezTo>
                  <a:cubicBezTo>
                    <a:pt x="943" y="22285"/>
                    <a:pt x="2457" y="25123"/>
                    <a:pt x="4669" y="27347"/>
                  </a:cubicBezTo>
                  <a:cubicBezTo>
                    <a:pt x="6883" y="29570"/>
                    <a:pt x="9697" y="31081"/>
                    <a:pt x="12756" y="31687"/>
                  </a:cubicBezTo>
                  <a:cubicBezTo>
                    <a:pt x="15815" y="32294"/>
                    <a:pt x="18983" y="31969"/>
                    <a:pt x="21860" y="30755"/>
                  </a:cubicBezTo>
                  <a:cubicBezTo>
                    <a:pt x="24739" y="29541"/>
                    <a:pt x="27196" y="27491"/>
                    <a:pt x="28926" y="24864"/>
                  </a:cubicBezTo>
                  <a:cubicBezTo>
                    <a:pt x="30656" y="22237"/>
                    <a:pt x="31578" y="19151"/>
                    <a:pt x="31579" y="15993"/>
                  </a:cubicBezTo>
                  <a:cubicBezTo>
                    <a:pt x="31579" y="13882"/>
                    <a:pt x="31165" y="11792"/>
                    <a:pt x="30364" y="9843"/>
                  </a:cubicBezTo>
                  <a:cubicBezTo>
                    <a:pt x="29563" y="7894"/>
                    <a:pt x="28388" y="6125"/>
                    <a:pt x="26908" y="4638"/>
                  </a:cubicBezTo>
                  <a:cubicBezTo>
                    <a:pt x="25428" y="3152"/>
                    <a:pt x="23673" y="1976"/>
                    <a:pt x="21742" y="1180"/>
                  </a:cubicBezTo>
                  <a:cubicBezTo>
                    <a:pt x="19812" y="384"/>
                    <a:pt x="17745" y="-17"/>
                    <a:pt x="15660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g34163f5d5dd_0_142"/>
            <p:cNvSpPr/>
            <p:nvPr/>
          </p:nvSpPr>
          <p:spPr>
            <a:xfrm>
              <a:off x="14137460" y="4470044"/>
              <a:ext cx="31828" cy="32245"/>
            </a:xfrm>
            <a:custGeom>
              <a:avLst/>
              <a:gdLst/>
              <a:ahLst/>
              <a:cxnLst/>
              <a:rect l="l" t="t" r="r" b="b"/>
              <a:pathLst>
                <a:path w="31828" h="32245" extrusionOk="0">
                  <a:moveTo>
                    <a:pt x="16045" y="1"/>
                  </a:moveTo>
                  <a:cubicBezTo>
                    <a:pt x="12882" y="-25"/>
                    <a:pt x="9787" y="902"/>
                    <a:pt x="7148" y="2664"/>
                  </a:cubicBezTo>
                  <a:cubicBezTo>
                    <a:pt x="4510" y="4425"/>
                    <a:pt x="2453" y="6941"/>
                    <a:pt x="1233" y="9893"/>
                  </a:cubicBezTo>
                  <a:cubicBezTo>
                    <a:pt x="14" y="12844"/>
                    <a:pt x="-310" y="16097"/>
                    <a:pt x="300" y="19236"/>
                  </a:cubicBezTo>
                  <a:cubicBezTo>
                    <a:pt x="910" y="22376"/>
                    <a:pt x="2424" y="25260"/>
                    <a:pt x="4662" y="27523"/>
                  </a:cubicBezTo>
                  <a:cubicBezTo>
                    <a:pt x="6891" y="29785"/>
                    <a:pt x="9739" y="31323"/>
                    <a:pt x="12835" y="31942"/>
                  </a:cubicBezTo>
                  <a:cubicBezTo>
                    <a:pt x="15940" y="32560"/>
                    <a:pt x="19150" y="32229"/>
                    <a:pt x="22065" y="30993"/>
                  </a:cubicBezTo>
                  <a:cubicBezTo>
                    <a:pt x="24979" y="29757"/>
                    <a:pt x="27465" y="27670"/>
                    <a:pt x="29199" y="24999"/>
                  </a:cubicBezTo>
                  <a:cubicBezTo>
                    <a:pt x="30942" y="22327"/>
                    <a:pt x="31856" y="19192"/>
                    <a:pt x="31828" y="15993"/>
                  </a:cubicBezTo>
                  <a:cubicBezTo>
                    <a:pt x="31828" y="11752"/>
                    <a:pt x="30170" y="7683"/>
                    <a:pt x="27208" y="4685"/>
                  </a:cubicBezTo>
                  <a:cubicBezTo>
                    <a:pt x="24246" y="1685"/>
                    <a:pt x="20226" y="1"/>
                    <a:pt x="16045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g34163f5d5dd_0_142"/>
            <p:cNvSpPr/>
            <p:nvPr/>
          </p:nvSpPr>
          <p:spPr>
            <a:xfrm>
              <a:off x="14137714" y="4206878"/>
              <a:ext cx="31573" cy="31984"/>
            </a:xfrm>
            <a:custGeom>
              <a:avLst/>
              <a:gdLst/>
              <a:ahLst/>
              <a:cxnLst/>
              <a:rect l="l" t="t" r="r" b="b"/>
              <a:pathLst>
                <a:path w="31573" h="31984" extrusionOk="0">
                  <a:moveTo>
                    <a:pt x="15782" y="0"/>
                  </a:moveTo>
                  <a:cubicBezTo>
                    <a:pt x="12667" y="0"/>
                    <a:pt x="9609" y="938"/>
                    <a:pt x="7019" y="2695"/>
                  </a:cubicBezTo>
                  <a:cubicBezTo>
                    <a:pt x="4418" y="4452"/>
                    <a:pt x="2389" y="6950"/>
                    <a:pt x="1199" y="9872"/>
                  </a:cubicBezTo>
                  <a:cubicBezTo>
                    <a:pt x="8" y="12795"/>
                    <a:pt x="-306" y="16010"/>
                    <a:pt x="303" y="19113"/>
                  </a:cubicBezTo>
                  <a:cubicBezTo>
                    <a:pt x="913" y="22215"/>
                    <a:pt x="2418" y="25064"/>
                    <a:pt x="4618" y="27301"/>
                  </a:cubicBezTo>
                  <a:cubicBezTo>
                    <a:pt x="6828" y="29537"/>
                    <a:pt x="9647" y="31061"/>
                    <a:pt x="12705" y="31678"/>
                  </a:cubicBezTo>
                  <a:cubicBezTo>
                    <a:pt x="15772" y="32295"/>
                    <a:pt x="18944" y="31978"/>
                    <a:pt x="21830" y="30768"/>
                  </a:cubicBezTo>
                  <a:cubicBezTo>
                    <a:pt x="24716" y="29557"/>
                    <a:pt x="27183" y="27507"/>
                    <a:pt x="28916" y="24878"/>
                  </a:cubicBezTo>
                  <a:cubicBezTo>
                    <a:pt x="30650" y="22248"/>
                    <a:pt x="31574" y="19156"/>
                    <a:pt x="31574" y="15993"/>
                  </a:cubicBezTo>
                  <a:cubicBezTo>
                    <a:pt x="31574" y="11751"/>
                    <a:pt x="29907" y="7683"/>
                    <a:pt x="26954" y="4684"/>
                  </a:cubicBezTo>
                  <a:cubicBezTo>
                    <a:pt x="23992" y="1685"/>
                    <a:pt x="19973" y="0"/>
                    <a:pt x="15782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5" name="Google Shape;75;g34163f5d5dd_0_1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962550" y="8798326"/>
            <a:ext cx="3846450" cy="120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2 1">
  <p:cSld name="BLANK_1_2_1">
    <p:bg>
      <p:bgPr>
        <a:solidFill>
          <a:srgbClr val="000000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g34163f5d5dd_0_169"/>
          <p:cNvGrpSpPr/>
          <p:nvPr/>
        </p:nvGrpSpPr>
        <p:grpSpPr>
          <a:xfrm>
            <a:off x="16351262" y="983010"/>
            <a:ext cx="990726" cy="295429"/>
            <a:chOff x="13178562" y="4206860"/>
            <a:chExt cx="990726" cy="295429"/>
          </a:xfrm>
        </p:grpSpPr>
        <p:sp>
          <p:nvSpPr>
            <p:cNvPr id="78" name="Google Shape;78;g34163f5d5dd_0_169"/>
            <p:cNvSpPr/>
            <p:nvPr/>
          </p:nvSpPr>
          <p:spPr>
            <a:xfrm>
              <a:off x="13178562" y="4470044"/>
              <a:ext cx="31834" cy="32245"/>
            </a:xfrm>
            <a:custGeom>
              <a:avLst/>
              <a:gdLst/>
              <a:ahLst/>
              <a:cxnLst/>
              <a:rect l="l" t="t" r="r" b="b"/>
              <a:pathLst>
                <a:path w="31834" h="32245" extrusionOk="0">
                  <a:moveTo>
                    <a:pt x="16045" y="1"/>
                  </a:moveTo>
                  <a:cubicBezTo>
                    <a:pt x="12886" y="-25"/>
                    <a:pt x="9791" y="902"/>
                    <a:pt x="7154" y="2664"/>
                  </a:cubicBezTo>
                  <a:cubicBezTo>
                    <a:pt x="4517" y="4425"/>
                    <a:pt x="2457" y="6941"/>
                    <a:pt x="1236" y="9893"/>
                  </a:cubicBezTo>
                  <a:cubicBezTo>
                    <a:pt x="16" y="12844"/>
                    <a:pt x="-310" y="16097"/>
                    <a:pt x="300" y="19236"/>
                  </a:cubicBezTo>
                  <a:cubicBezTo>
                    <a:pt x="910" y="22376"/>
                    <a:pt x="2428" y="25260"/>
                    <a:pt x="4662" y="27523"/>
                  </a:cubicBezTo>
                  <a:cubicBezTo>
                    <a:pt x="6896" y="29785"/>
                    <a:pt x="9744" y="31323"/>
                    <a:pt x="12843" y="31942"/>
                  </a:cubicBezTo>
                  <a:cubicBezTo>
                    <a:pt x="15943" y="32560"/>
                    <a:pt x="19154" y="32229"/>
                    <a:pt x="22068" y="30993"/>
                  </a:cubicBezTo>
                  <a:cubicBezTo>
                    <a:pt x="24981" y="29757"/>
                    <a:pt x="27466" y="27670"/>
                    <a:pt x="29205" y="24999"/>
                  </a:cubicBezTo>
                  <a:cubicBezTo>
                    <a:pt x="30944" y="22327"/>
                    <a:pt x="31860" y="19192"/>
                    <a:pt x="31834" y="15993"/>
                  </a:cubicBezTo>
                  <a:cubicBezTo>
                    <a:pt x="31801" y="11762"/>
                    <a:pt x="30126" y="7714"/>
                    <a:pt x="27173" y="4722"/>
                  </a:cubicBezTo>
                  <a:cubicBezTo>
                    <a:pt x="24219" y="1730"/>
                    <a:pt x="20222" y="35"/>
                    <a:pt x="160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g34163f5d5dd_0_169"/>
            <p:cNvSpPr/>
            <p:nvPr/>
          </p:nvSpPr>
          <p:spPr>
            <a:xfrm>
              <a:off x="13178816" y="4206869"/>
              <a:ext cx="31578" cy="31984"/>
            </a:xfrm>
            <a:custGeom>
              <a:avLst/>
              <a:gdLst/>
              <a:ahLst/>
              <a:cxnLst/>
              <a:rect l="l" t="t" r="r" b="b"/>
              <a:pathLst>
                <a:path w="31578" h="31984" extrusionOk="0">
                  <a:moveTo>
                    <a:pt x="15789" y="0"/>
                  </a:moveTo>
                  <a:cubicBezTo>
                    <a:pt x="12666" y="0"/>
                    <a:pt x="9614" y="938"/>
                    <a:pt x="7017" y="2695"/>
                  </a:cubicBezTo>
                  <a:cubicBezTo>
                    <a:pt x="4421" y="4452"/>
                    <a:pt x="2397" y="6950"/>
                    <a:pt x="1202" y="9873"/>
                  </a:cubicBezTo>
                  <a:cubicBezTo>
                    <a:pt x="7" y="12795"/>
                    <a:pt x="-306" y="16010"/>
                    <a:pt x="303" y="19113"/>
                  </a:cubicBezTo>
                  <a:cubicBezTo>
                    <a:pt x="913" y="22215"/>
                    <a:pt x="2416" y="25064"/>
                    <a:pt x="4625" y="27301"/>
                  </a:cubicBezTo>
                  <a:cubicBezTo>
                    <a:pt x="6833" y="29537"/>
                    <a:pt x="9646" y="31061"/>
                    <a:pt x="12709" y="31678"/>
                  </a:cubicBezTo>
                  <a:cubicBezTo>
                    <a:pt x="15771" y="32295"/>
                    <a:pt x="18946" y="31978"/>
                    <a:pt x="21831" y="30768"/>
                  </a:cubicBezTo>
                  <a:cubicBezTo>
                    <a:pt x="24716" y="29557"/>
                    <a:pt x="27182" y="27507"/>
                    <a:pt x="28917" y="24877"/>
                  </a:cubicBezTo>
                  <a:cubicBezTo>
                    <a:pt x="30652" y="22248"/>
                    <a:pt x="31578" y="19156"/>
                    <a:pt x="31578" y="15993"/>
                  </a:cubicBezTo>
                  <a:cubicBezTo>
                    <a:pt x="31544" y="11762"/>
                    <a:pt x="29870" y="7713"/>
                    <a:pt x="26916" y="4722"/>
                  </a:cubicBezTo>
                  <a:cubicBezTo>
                    <a:pt x="23963" y="1730"/>
                    <a:pt x="19966" y="34"/>
                    <a:pt x="15789" y="0"/>
                  </a:cubicBezTo>
                  <a:lnTo>
                    <a:pt x="157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g34163f5d5dd_0_169"/>
            <p:cNvSpPr/>
            <p:nvPr/>
          </p:nvSpPr>
          <p:spPr>
            <a:xfrm>
              <a:off x="13418862" y="4470021"/>
              <a:ext cx="31835" cy="32249"/>
            </a:xfrm>
            <a:custGeom>
              <a:avLst/>
              <a:gdLst/>
              <a:ahLst/>
              <a:cxnLst/>
              <a:rect l="l" t="t" r="r" b="b"/>
              <a:pathLst>
                <a:path w="31835" h="32249" extrusionOk="0">
                  <a:moveTo>
                    <a:pt x="15404" y="13"/>
                  </a:moveTo>
                  <a:cubicBezTo>
                    <a:pt x="12274" y="115"/>
                    <a:pt x="9243" y="1151"/>
                    <a:pt x="6691" y="2989"/>
                  </a:cubicBezTo>
                  <a:cubicBezTo>
                    <a:pt x="4140" y="4827"/>
                    <a:pt x="2180" y="7387"/>
                    <a:pt x="1057" y="10348"/>
                  </a:cubicBezTo>
                  <a:cubicBezTo>
                    <a:pt x="-65" y="13309"/>
                    <a:pt x="-300" y="16540"/>
                    <a:pt x="381" y="19636"/>
                  </a:cubicBezTo>
                  <a:cubicBezTo>
                    <a:pt x="1063" y="22731"/>
                    <a:pt x="2631" y="25555"/>
                    <a:pt x="4888" y="27752"/>
                  </a:cubicBezTo>
                  <a:cubicBezTo>
                    <a:pt x="7147" y="29949"/>
                    <a:pt x="9994" y="31424"/>
                    <a:pt x="13075" y="31991"/>
                  </a:cubicBezTo>
                  <a:cubicBezTo>
                    <a:pt x="16156" y="32557"/>
                    <a:pt x="19334" y="32190"/>
                    <a:pt x="22211" y="30936"/>
                  </a:cubicBezTo>
                  <a:cubicBezTo>
                    <a:pt x="25086" y="29683"/>
                    <a:pt x="27534" y="27597"/>
                    <a:pt x="29246" y="24941"/>
                  </a:cubicBezTo>
                  <a:cubicBezTo>
                    <a:pt x="30957" y="22286"/>
                    <a:pt x="31858" y="19178"/>
                    <a:pt x="31835" y="16006"/>
                  </a:cubicBezTo>
                  <a:cubicBezTo>
                    <a:pt x="31837" y="13849"/>
                    <a:pt x="31408" y="11716"/>
                    <a:pt x="30574" y="9732"/>
                  </a:cubicBezTo>
                  <a:cubicBezTo>
                    <a:pt x="29741" y="7748"/>
                    <a:pt x="28520" y="5955"/>
                    <a:pt x="26985" y="4460"/>
                  </a:cubicBezTo>
                  <a:cubicBezTo>
                    <a:pt x="25451" y="2967"/>
                    <a:pt x="23634" y="1803"/>
                    <a:pt x="21643" y="1038"/>
                  </a:cubicBezTo>
                  <a:cubicBezTo>
                    <a:pt x="19653" y="274"/>
                    <a:pt x="17530" y="-74"/>
                    <a:pt x="15404" y="13"/>
                  </a:cubicBezTo>
                  <a:lnTo>
                    <a:pt x="15404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g34163f5d5dd_0_169"/>
            <p:cNvSpPr/>
            <p:nvPr/>
          </p:nvSpPr>
          <p:spPr>
            <a:xfrm>
              <a:off x="13419121" y="4206860"/>
              <a:ext cx="31578" cy="31984"/>
            </a:xfrm>
            <a:custGeom>
              <a:avLst/>
              <a:gdLst/>
              <a:ahLst/>
              <a:cxnLst/>
              <a:rect l="l" t="t" r="r" b="b"/>
              <a:pathLst>
                <a:path w="31578" h="31984" extrusionOk="0">
                  <a:moveTo>
                    <a:pt x="15148" y="13"/>
                  </a:moveTo>
                  <a:cubicBezTo>
                    <a:pt x="12055" y="141"/>
                    <a:pt x="9068" y="1186"/>
                    <a:pt x="6557" y="3019"/>
                  </a:cubicBezTo>
                  <a:cubicBezTo>
                    <a:pt x="4046" y="4852"/>
                    <a:pt x="2123" y="7392"/>
                    <a:pt x="1026" y="10323"/>
                  </a:cubicBezTo>
                  <a:cubicBezTo>
                    <a:pt x="-71" y="13254"/>
                    <a:pt x="-294" y="16447"/>
                    <a:pt x="386" y="19505"/>
                  </a:cubicBezTo>
                  <a:cubicBezTo>
                    <a:pt x="1066" y="22563"/>
                    <a:pt x="2617" y="25352"/>
                    <a:pt x="4849" y="27524"/>
                  </a:cubicBezTo>
                  <a:cubicBezTo>
                    <a:pt x="7081" y="29696"/>
                    <a:pt x="9894" y="31156"/>
                    <a:pt x="12938" y="31722"/>
                  </a:cubicBezTo>
                  <a:cubicBezTo>
                    <a:pt x="15981" y="32288"/>
                    <a:pt x="19122" y="31936"/>
                    <a:pt x="21970" y="30708"/>
                  </a:cubicBezTo>
                  <a:cubicBezTo>
                    <a:pt x="24818" y="29481"/>
                    <a:pt x="27247" y="27433"/>
                    <a:pt x="28955" y="24819"/>
                  </a:cubicBezTo>
                  <a:cubicBezTo>
                    <a:pt x="30664" y="22205"/>
                    <a:pt x="31575" y="19141"/>
                    <a:pt x="31578" y="16006"/>
                  </a:cubicBezTo>
                  <a:cubicBezTo>
                    <a:pt x="31580" y="13850"/>
                    <a:pt x="31151" y="11716"/>
                    <a:pt x="30318" y="9732"/>
                  </a:cubicBezTo>
                  <a:cubicBezTo>
                    <a:pt x="29485" y="7748"/>
                    <a:pt x="28263" y="5955"/>
                    <a:pt x="26729" y="4461"/>
                  </a:cubicBezTo>
                  <a:cubicBezTo>
                    <a:pt x="25195" y="2967"/>
                    <a:pt x="23377" y="1803"/>
                    <a:pt x="21386" y="1039"/>
                  </a:cubicBezTo>
                  <a:cubicBezTo>
                    <a:pt x="19397" y="275"/>
                    <a:pt x="17274" y="-74"/>
                    <a:pt x="15148" y="13"/>
                  </a:cubicBezTo>
                  <a:lnTo>
                    <a:pt x="15148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g34163f5d5dd_0_169"/>
            <p:cNvSpPr/>
            <p:nvPr/>
          </p:nvSpPr>
          <p:spPr>
            <a:xfrm>
              <a:off x="13658014" y="4470044"/>
              <a:ext cx="31834" cy="32245"/>
            </a:xfrm>
            <a:custGeom>
              <a:avLst/>
              <a:gdLst/>
              <a:ahLst/>
              <a:cxnLst/>
              <a:rect l="l" t="t" r="r" b="b"/>
              <a:pathLst>
                <a:path w="31834" h="32245" extrusionOk="0">
                  <a:moveTo>
                    <a:pt x="16045" y="1"/>
                  </a:moveTo>
                  <a:cubicBezTo>
                    <a:pt x="12886" y="-25"/>
                    <a:pt x="9792" y="902"/>
                    <a:pt x="7154" y="2664"/>
                  </a:cubicBezTo>
                  <a:cubicBezTo>
                    <a:pt x="4517" y="4425"/>
                    <a:pt x="2456" y="6941"/>
                    <a:pt x="1236" y="9893"/>
                  </a:cubicBezTo>
                  <a:cubicBezTo>
                    <a:pt x="15" y="12844"/>
                    <a:pt x="-311" y="16097"/>
                    <a:pt x="300" y="19236"/>
                  </a:cubicBezTo>
                  <a:cubicBezTo>
                    <a:pt x="910" y="22376"/>
                    <a:pt x="2429" y="25260"/>
                    <a:pt x="4662" y="27523"/>
                  </a:cubicBezTo>
                  <a:cubicBezTo>
                    <a:pt x="6896" y="29785"/>
                    <a:pt x="9744" y="31323"/>
                    <a:pt x="12843" y="31942"/>
                  </a:cubicBezTo>
                  <a:cubicBezTo>
                    <a:pt x="15943" y="32560"/>
                    <a:pt x="19154" y="32229"/>
                    <a:pt x="22068" y="30993"/>
                  </a:cubicBezTo>
                  <a:cubicBezTo>
                    <a:pt x="24981" y="29757"/>
                    <a:pt x="27466" y="27670"/>
                    <a:pt x="29206" y="24999"/>
                  </a:cubicBezTo>
                  <a:cubicBezTo>
                    <a:pt x="30945" y="22327"/>
                    <a:pt x="31859" y="19192"/>
                    <a:pt x="31834" y="15993"/>
                  </a:cubicBezTo>
                  <a:cubicBezTo>
                    <a:pt x="31834" y="11752"/>
                    <a:pt x="30170" y="7683"/>
                    <a:pt x="27210" y="4685"/>
                  </a:cubicBezTo>
                  <a:cubicBezTo>
                    <a:pt x="24249" y="1685"/>
                    <a:pt x="20233" y="1"/>
                    <a:pt x="160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g34163f5d5dd_0_169"/>
            <p:cNvSpPr/>
            <p:nvPr/>
          </p:nvSpPr>
          <p:spPr>
            <a:xfrm>
              <a:off x="13658265" y="4206878"/>
              <a:ext cx="31578" cy="31984"/>
            </a:xfrm>
            <a:custGeom>
              <a:avLst/>
              <a:gdLst/>
              <a:ahLst/>
              <a:cxnLst/>
              <a:rect l="l" t="t" r="r" b="b"/>
              <a:pathLst>
                <a:path w="31578" h="31984" extrusionOk="0">
                  <a:moveTo>
                    <a:pt x="15789" y="0"/>
                  </a:moveTo>
                  <a:cubicBezTo>
                    <a:pt x="12666" y="0"/>
                    <a:pt x="9613" y="938"/>
                    <a:pt x="7017" y="2695"/>
                  </a:cubicBezTo>
                  <a:cubicBezTo>
                    <a:pt x="4420" y="4452"/>
                    <a:pt x="2397" y="6950"/>
                    <a:pt x="1202" y="9872"/>
                  </a:cubicBezTo>
                  <a:cubicBezTo>
                    <a:pt x="7" y="12795"/>
                    <a:pt x="-306" y="16010"/>
                    <a:pt x="304" y="19113"/>
                  </a:cubicBezTo>
                  <a:cubicBezTo>
                    <a:pt x="912" y="22215"/>
                    <a:pt x="2416" y="25064"/>
                    <a:pt x="4624" y="27301"/>
                  </a:cubicBezTo>
                  <a:cubicBezTo>
                    <a:pt x="6833" y="29537"/>
                    <a:pt x="9646" y="31061"/>
                    <a:pt x="12709" y="31678"/>
                  </a:cubicBezTo>
                  <a:cubicBezTo>
                    <a:pt x="15771" y="32295"/>
                    <a:pt x="18946" y="31978"/>
                    <a:pt x="21831" y="30768"/>
                  </a:cubicBezTo>
                  <a:cubicBezTo>
                    <a:pt x="24716" y="29557"/>
                    <a:pt x="27182" y="27507"/>
                    <a:pt x="28917" y="24878"/>
                  </a:cubicBezTo>
                  <a:cubicBezTo>
                    <a:pt x="30652" y="22248"/>
                    <a:pt x="31578" y="19156"/>
                    <a:pt x="31578" y="15993"/>
                  </a:cubicBezTo>
                  <a:cubicBezTo>
                    <a:pt x="31578" y="11751"/>
                    <a:pt x="29915" y="7683"/>
                    <a:pt x="26954" y="4684"/>
                  </a:cubicBezTo>
                  <a:cubicBezTo>
                    <a:pt x="23992" y="1685"/>
                    <a:pt x="19977" y="0"/>
                    <a:pt x="15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g34163f5d5dd_0_169"/>
            <p:cNvSpPr/>
            <p:nvPr/>
          </p:nvSpPr>
          <p:spPr>
            <a:xfrm>
              <a:off x="13899221" y="4469970"/>
              <a:ext cx="31834" cy="32244"/>
            </a:xfrm>
            <a:custGeom>
              <a:avLst/>
              <a:gdLst/>
              <a:ahLst/>
              <a:cxnLst/>
              <a:rect l="l" t="t" r="r" b="b"/>
              <a:pathLst>
                <a:path w="31834" h="32244" extrusionOk="0">
                  <a:moveTo>
                    <a:pt x="14489" y="65"/>
                  </a:moveTo>
                  <a:cubicBezTo>
                    <a:pt x="10531" y="426"/>
                    <a:pt x="6849" y="2274"/>
                    <a:pt x="4168" y="5245"/>
                  </a:cubicBezTo>
                  <a:cubicBezTo>
                    <a:pt x="1487" y="8217"/>
                    <a:pt x="0" y="12097"/>
                    <a:pt x="0" y="16122"/>
                  </a:cubicBezTo>
                  <a:cubicBezTo>
                    <a:pt x="0" y="20148"/>
                    <a:pt x="1487" y="24028"/>
                    <a:pt x="4168" y="26999"/>
                  </a:cubicBezTo>
                  <a:cubicBezTo>
                    <a:pt x="6849" y="29971"/>
                    <a:pt x="10531" y="31819"/>
                    <a:pt x="14489" y="32180"/>
                  </a:cubicBezTo>
                  <a:cubicBezTo>
                    <a:pt x="16691" y="32381"/>
                    <a:pt x="18910" y="32115"/>
                    <a:pt x="21005" y="31399"/>
                  </a:cubicBezTo>
                  <a:cubicBezTo>
                    <a:pt x="23099" y="30683"/>
                    <a:pt x="25024" y="29534"/>
                    <a:pt x="26656" y="28023"/>
                  </a:cubicBezTo>
                  <a:cubicBezTo>
                    <a:pt x="28287" y="26512"/>
                    <a:pt x="29591" y="24674"/>
                    <a:pt x="30483" y="22625"/>
                  </a:cubicBezTo>
                  <a:cubicBezTo>
                    <a:pt x="31374" y="20576"/>
                    <a:pt x="31834" y="18362"/>
                    <a:pt x="31834" y="16122"/>
                  </a:cubicBezTo>
                  <a:cubicBezTo>
                    <a:pt x="31834" y="13883"/>
                    <a:pt x="31374" y="11668"/>
                    <a:pt x="30483" y="9620"/>
                  </a:cubicBezTo>
                  <a:cubicBezTo>
                    <a:pt x="29591" y="7571"/>
                    <a:pt x="28287" y="5732"/>
                    <a:pt x="26656" y="4222"/>
                  </a:cubicBezTo>
                  <a:cubicBezTo>
                    <a:pt x="25024" y="2711"/>
                    <a:pt x="23099" y="1561"/>
                    <a:pt x="21005" y="845"/>
                  </a:cubicBezTo>
                  <a:cubicBezTo>
                    <a:pt x="18910" y="130"/>
                    <a:pt x="16691" y="-136"/>
                    <a:pt x="14489" y="65"/>
                  </a:cubicBezTo>
                  <a:lnTo>
                    <a:pt x="14489" y="6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g34163f5d5dd_0_169"/>
            <p:cNvSpPr/>
            <p:nvPr/>
          </p:nvSpPr>
          <p:spPr>
            <a:xfrm>
              <a:off x="13898053" y="4206878"/>
              <a:ext cx="31578" cy="31984"/>
            </a:xfrm>
            <a:custGeom>
              <a:avLst/>
              <a:gdLst/>
              <a:ahLst/>
              <a:cxnLst/>
              <a:rect l="l" t="t" r="r" b="b"/>
              <a:pathLst>
                <a:path w="31578" h="31984" extrusionOk="0">
                  <a:moveTo>
                    <a:pt x="15660" y="1"/>
                  </a:moveTo>
                  <a:cubicBezTo>
                    <a:pt x="12544" y="26"/>
                    <a:pt x="9503" y="986"/>
                    <a:pt x="6924" y="2759"/>
                  </a:cubicBezTo>
                  <a:cubicBezTo>
                    <a:pt x="4345" y="4532"/>
                    <a:pt x="2341" y="7038"/>
                    <a:pt x="1165" y="9963"/>
                  </a:cubicBezTo>
                  <a:cubicBezTo>
                    <a:pt x="-10" y="12887"/>
                    <a:pt x="-304" y="16098"/>
                    <a:pt x="319" y="19192"/>
                  </a:cubicBezTo>
                  <a:cubicBezTo>
                    <a:pt x="943" y="22285"/>
                    <a:pt x="2457" y="25123"/>
                    <a:pt x="4669" y="27347"/>
                  </a:cubicBezTo>
                  <a:cubicBezTo>
                    <a:pt x="6883" y="29570"/>
                    <a:pt x="9697" y="31081"/>
                    <a:pt x="12756" y="31687"/>
                  </a:cubicBezTo>
                  <a:cubicBezTo>
                    <a:pt x="15815" y="32294"/>
                    <a:pt x="18983" y="31969"/>
                    <a:pt x="21860" y="30755"/>
                  </a:cubicBezTo>
                  <a:cubicBezTo>
                    <a:pt x="24739" y="29541"/>
                    <a:pt x="27196" y="27491"/>
                    <a:pt x="28926" y="24864"/>
                  </a:cubicBezTo>
                  <a:cubicBezTo>
                    <a:pt x="30656" y="22237"/>
                    <a:pt x="31578" y="19151"/>
                    <a:pt x="31579" y="15993"/>
                  </a:cubicBezTo>
                  <a:cubicBezTo>
                    <a:pt x="31579" y="13882"/>
                    <a:pt x="31165" y="11792"/>
                    <a:pt x="30364" y="9843"/>
                  </a:cubicBezTo>
                  <a:cubicBezTo>
                    <a:pt x="29563" y="7894"/>
                    <a:pt x="28388" y="6125"/>
                    <a:pt x="26908" y="4638"/>
                  </a:cubicBezTo>
                  <a:cubicBezTo>
                    <a:pt x="25428" y="3152"/>
                    <a:pt x="23673" y="1976"/>
                    <a:pt x="21742" y="1180"/>
                  </a:cubicBezTo>
                  <a:cubicBezTo>
                    <a:pt x="19812" y="384"/>
                    <a:pt x="17745" y="-17"/>
                    <a:pt x="15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g34163f5d5dd_0_169"/>
            <p:cNvSpPr/>
            <p:nvPr/>
          </p:nvSpPr>
          <p:spPr>
            <a:xfrm>
              <a:off x="14137460" y="4470044"/>
              <a:ext cx="31828" cy="32245"/>
            </a:xfrm>
            <a:custGeom>
              <a:avLst/>
              <a:gdLst/>
              <a:ahLst/>
              <a:cxnLst/>
              <a:rect l="l" t="t" r="r" b="b"/>
              <a:pathLst>
                <a:path w="31828" h="32245" extrusionOk="0">
                  <a:moveTo>
                    <a:pt x="16045" y="1"/>
                  </a:moveTo>
                  <a:cubicBezTo>
                    <a:pt x="12882" y="-25"/>
                    <a:pt x="9787" y="902"/>
                    <a:pt x="7148" y="2664"/>
                  </a:cubicBezTo>
                  <a:cubicBezTo>
                    <a:pt x="4510" y="4425"/>
                    <a:pt x="2453" y="6941"/>
                    <a:pt x="1233" y="9893"/>
                  </a:cubicBezTo>
                  <a:cubicBezTo>
                    <a:pt x="14" y="12844"/>
                    <a:pt x="-310" y="16097"/>
                    <a:pt x="300" y="19236"/>
                  </a:cubicBezTo>
                  <a:cubicBezTo>
                    <a:pt x="910" y="22376"/>
                    <a:pt x="2424" y="25260"/>
                    <a:pt x="4662" y="27523"/>
                  </a:cubicBezTo>
                  <a:cubicBezTo>
                    <a:pt x="6891" y="29785"/>
                    <a:pt x="9739" y="31323"/>
                    <a:pt x="12835" y="31942"/>
                  </a:cubicBezTo>
                  <a:cubicBezTo>
                    <a:pt x="15940" y="32560"/>
                    <a:pt x="19150" y="32229"/>
                    <a:pt x="22065" y="30993"/>
                  </a:cubicBezTo>
                  <a:cubicBezTo>
                    <a:pt x="24979" y="29757"/>
                    <a:pt x="27465" y="27670"/>
                    <a:pt x="29199" y="24999"/>
                  </a:cubicBezTo>
                  <a:cubicBezTo>
                    <a:pt x="30942" y="22327"/>
                    <a:pt x="31856" y="19192"/>
                    <a:pt x="31828" y="15993"/>
                  </a:cubicBezTo>
                  <a:cubicBezTo>
                    <a:pt x="31828" y="11752"/>
                    <a:pt x="30170" y="7683"/>
                    <a:pt x="27208" y="4685"/>
                  </a:cubicBezTo>
                  <a:cubicBezTo>
                    <a:pt x="24246" y="1685"/>
                    <a:pt x="20226" y="1"/>
                    <a:pt x="160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g34163f5d5dd_0_169"/>
            <p:cNvSpPr/>
            <p:nvPr/>
          </p:nvSpPr>
          <p:spPr>
            <a:xfrm>
              <a:off x="14137714" y="4206878"/>
              <a:ext cx="31573" cy="31984"/>
            </a:xfrm>
            <a:custGeom>
              <a:avLst/>
              <a:gdLst/>
              <a:ahLst/>
              <a:cxnLst/>
              <a:rect l="l" t="t" r="r" b="b"/>
              <a:pathLst>
                <a:path w="31573" h="31984" extrusionOk="0">
                  <a:moveTo>
                    <a:pt x="15782" y="0"/>
                  </a:moveTo>
                  <a:cubicBezTo>
                    <a:pt x="12667" y="0"/>
                    <a:pt x="9609" y="938"/>
                    <a:pt x="7019" y="2695"/>
                  </a:cubicBezTo>
                  <a:cubicBezTo>
                    <a:pt x="4418" y="4452"/>
                    <a:pt x="2389" y="6950"/>
                    <a:pt x="1199" y="9872"/>
                  </a:cubicBezTo>
                  <a:cubicBezTo>
                    <a:pt x="8" y="12795"/>
                    <a:pt x="-306" y="16010"/>
                    <a:pt x="303" y="19113"/>
                  </a:cubicBezTo>
                  <a:cubicBezTo>
                    <a:pt x="913" y="22215"/>
                    <a:pt x="2418" y="25064"/>
                    <a:pt x="4618" y="27301"/>
                  </a:cubicBezTo>
                  <a:cubicBezTo>
                    <a:pt x="6828" y="29537"/>
                    <a:pt x="9647" y="31061"/>
                    <a:pt x="12705" y="31678"/>
                  </a:cubicBezTo>
                  <a:cubicBezTo>
                    <a:pt x="15772" y="32295"/>
                    <a:pt x="18944" y="31978"/>
                    <a:pt x="21830" y="30768"/>
                  </a:cubicBezTo>
                  <a:cubicBezTo>
                    <a:pt x="24716" y="29557"/>
                    <a:pt x="27183" y="27507"/>
                    <a:pt x="28916" y="24878"/>
                  </a:cubicBezTo>
                  <a:cubicBezTo>
                    <a:pt x="30650" y="22248"/>
                    <a:pt x="31574" y="19156"/>
                    <a:pt x="31574" y="15993"/>
                  </a:cubicBezTo>
                  <a:cubicBezTo>
                    <a:pt x="31574" y="11751"/>
                    <a:pt x="29907" y="7683"/>
                    <a:pt x="26954" y="4684"/>
                  </a:cubicBezTo>
                  <a:cubicBezTo>
                    <a:pt x="23992" y="1685"/>
                    <a:pt x="19973" y="0"/>
                    <a:pt x="15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g34163f5d5dd_0_169"/>
          <p:cNvSpPr/>
          <p:nvPr/>
        </p:nvSpPr>
        <p:spPr>
          <a:xfrm>
            <a:off x="-11" y="9400337"/>
            <a:ext cx="13473162" cy="429865"/>
          </a:xfrm>
          <a:custGeom>
            <a:avLst/>
            <a:gdLst/>
            <a:ahLst/>
            <a:cxnLst/>
            <a:rect l="l" t="t" r="r" b="b"/>
            <a:pathLst>
              <a:path w="15095980" h="481641" extrusionOk="0">
                <a:moveTo>
                  <a:pt x="0" y="0"/>
                </a:moveTo>
                <a:lnTo>
                  <a:pt x="14858903" y="0"/>
                </a:lnTo>
                <a:lnTo>
                  <a:pt x="15095981" y="240795"/>
                </a:lnTo>
                <a:lnTo>
                  <a:pt x="15017026" y="320065"/>
                </a:lnTo>
                <a:lnTo>
                  <a:pt x="13573303" y="320065"/>
                </a:lnTo>
                <a:lnTo>
                  <a:pt x="13438429" y="481642"/>
                </a:lnTo>
                <a:lnTo>
                  <a:pt x="0" y="481642"/>
                </a:lnTo>
                <a:lnTo>
                  <a:pt x="0" y="0"/>
                </a:lnTo>
                <a:close/>
              </a:path>
            </a:pathLst>
          </a:custGeom>
          <a:solidFill>
            <a:srgbClr val="B81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g34163f5d5dd_0_169"/>
          <p:cNvSpPr/>
          <p:nvPr/>
        </p:nvSpPr>
        <p:spPr>
          <a:xfrm>
            <a:off x="12087340" y="9766382"/>
            <a:ext cx="1312073" cy="63085"/>
          </a:xfrm>
          <a:custGeom>
            <a:avLst/>
            <a:gdLst/>
            <a:ahLst/>
            <a:cxnLst/>
            <a:rect l="l" t="t" r="r" b="b"/>
            <a:pathLst>
              <a:path w="1470110" h="70683" extrusionOk="0">
                <a:moveTo>
                  <a:pt x="59060" y="0"/>
                </a:moveTo>
                <a:lnTo>
                  <a:pt x="1470111" y="0"/>
                </a:lnTo>
                <a:lnTo>
                  <a:pt x="1470111" y="70683"/>
                </a:lnTo>
                <a:lnTo>
                  <a:pt x="0" y="70683"/>
                </a:lnTo>
                <a:lnTo>
                  <a:pt x="59060" y="0"/>
                </a:lnTo>
                <a:close/>
              </a:path>
            </a:pathLst>
          </a:custGeom>
          <a:solidFill>
            <a:srgbClr val="F238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238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g34163f5d5dd_0_169"/>
          <p:cNvSpPr txBox="1"/>
          <p:nvPr/>
        </p:nvSpPr>
        <p:spPr>
          <a:xfrm>
            <a:off x="1314900" y="9399375"/>
            <a:ext cx="6943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Copyright © 202</a:t>
            </a:r>
            <a:r>
              <a:rPr lang="en-US" sz="16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5</a:t>
            </a:r>
            <a:r>
              <a:rPr lang="en-US" sz="16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Alxemy, All rights reserved. Commercial in Confidence.</a:t>
            </a:r>
            <a:endParaRPr sz="16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1" name="Google Shape;91;g34163f5d5dd_0_169"/>
          <p:cNvPicPr preferRelativeResize="0"/>
          <p:nvPr/>
        </p:nvPicPr>
        <p:blipFill rotWithShape="1">
          <a:blip r:embed="rId2">
            <a:alphaModFix/>
          </a:blip>
          <a:srcRect l="932" r="932"/>
          <a:stretch/>
        </p:blipFill>
        <p:spPr>
          <a:xfrm>
            <a:off x="13962550" y="8798326"/>
            <a:ext cx="3846450" cy="120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 1">
  <p:cSld name="BLANK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 1 1">
  <p:cSld name="BLANK_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 1">
  <p:cSld name="BLANK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g34163f5d5dd_0_187"/>
          <p:cNvGrpSpPr/>
          <p:nvPr/>
        </p:nvGrpSpPr>
        <p:grpSpPr>
          <a:xfrm>
            <a:off x="595924" y="1031223"/>
            <a:ext cx="17739701" cy="8785877"/>
            <a:chOff x="1212849" y="1431273"/>
            <a:chExt cx="17739701" cy="8785877"/>
          </a:xfrm>
        </p:grpSpPr>
        <p:grpSp>
          <p:nvGrpSpPr>
            <p:cNvPr id="96" name="Google Shape;96;g34163f5d5dd_0_187"/>
            <p:cNvGrpSpPr/>
            <p:nvPr/>
          </p:nvGrpSpPr>
          <p:grpSpPr>
            <a:xfrm>
              <a:off x="1212849" y="9302749"/>
              <a:ext cx="266701" cy="914401"/>
              <a:chOff x="1212849" y="9302749"/>
              <a:chExt cx="266701" cy="914401"/>
            </a:xfrm>
          </p:grpSpPr>
          <p:sp>
            <p:nvSpPr>
              <p:cNvPr id="97" name="Google Shape;97;g34163f5d5dd_0_187"/>
              <p:cNvSpPr/>
              <p:nvPr/>
            </p:nvSpPr>
            <p:spPr>
              <a:xfrm>
                <a:off x="1212850" y="9302749"/>
                <a:ext cx="28574" cy="28576"/>
              </a:xfrm>
              <a:custGeom>
                <a:avLst/>
                <a:gdLst/>
                <a:ahLst/>
                <a:cxnLst/>
                <a:rect l="l" t="t" r="r" b="b"/>
                <a:pathLst>
                  <a:path w="28574" h="28576" extrusionOk="0">
                    <a:moveTo>
                      <a:pt x="28575" y="14403"/>
                    </a:moveTo>
                    <a:cubicBezTo>
                      <a:pt x="28597" y="11564"/>
                      <a:pt x="27776" y="8792"/>
                      <a:pt x="26215" y="6421"/>
                    </a:cubicBezTo>
                    <a:cubicBezTo>
                      <a:pt x="24654" y="4059"/>
                      <a:pt x="22423" y="2210"/>
                      <a:pt x="19808" y="1106"/>
                    </a:cubicBezTo>
                    <a:cubicBezTo>
                      <a:pt x="17193" y="10"/>
                      <a:pt x="14310" y="-275"/>
                      <a:pt x="11528" y="268"/>
                    </a:cubicBezTo>
                    <a:cubicBezTo>
                      <a:pt x="8746" y="820"/>
                      <a:pt x="6190" y="2182"/>
                      <a:pt x="4185" y="4182"/>
                    </a:cubicBezTo>
                    <a:cubicBezTo>
                      <a:pt x="2180" y="6192"/>
                      <a:pt x="817" y="8745"/>
                      <a:pt x="269" y="11526"/>
                    </a:cubicBezTo>
                    <a:cubicBezTo>
                      <a:pt x="-279" y="14307"/>
                      <a:pt x="14" y="17193"/>
                      <a:pt x="1110" y="19813"/>
                    </a:cubicBezTo>
                    <a:cubicBezTo>
                      <a:pt x="2205" y="22423"/>
                      <a:pt x="4054" y="24652"/>
                      <a:pt x="6422" y="26214"/>
                    </a:cubicBezTo>
                    <a:cubicBezTo>
                      <a:pt x="8789" y="27776"/>
                      <a:pt x="11567" y="28595"/>
                      <a:pt x="14402" y="28576"/>
                    </a:cubicBezTo>
                    <a:cubicBezTo>
                      <a:pt x="18152" y="28547"/>
                      <a:pt x="21739" y="27042"/>
                      <a:pt x="24390" y="24394"/>
                    </a:cubicBezTo>
                    <a:cubicBezTo>
                      <a:pt x="27042" y="21737"/>
                      <a:pt x="28544" y="18155"/>
                      <a:pt x="28575" y="1440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g34163f5d5dd_0_187"/>
              <p:cNvSpPr/>
              <p:nvPr/>
            </p:nvSpPr>
            <p:spPr>
              <a:xfrm>
                <a:off x="1450974" y="9302751"/>
                <a:ext cx="28575" cy="28573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3" extrusionOk="0">
                    <a:moveTo>
                      <a:pt x="28575" y="14286"/>
                    </a:moveTo>
                    <a:cubicBezTo>
                      <a:pt x="28575" y="11457"/>
                      <a:pt x="27737" y="8695"/>
                      <a:pt x="26167" y="6352"/>
                    </a:cubicBezTo>
                    <a:cubicBezTo>
                      <a:pt x="24598" y="3999"/>
                      <a:pt x="22366" y="2171"/>
                      <a:pt x="19755" y="1085"/>
                    </a:cubicBezTo>
                    <a:cubicBezTo>
                      <a:pt x="17144" y="8"/>
                      <a:pt x="14272" y="-278"/>
                      <a:pt x="11501" y="275"/>
                    </a:cubicBezTo>
                    <a:cubicBezTo>
                      <a:pt x="8729" y="827"/>
                      <a:pt x="6183" y="2189"/>
                      <a:pt x="4185" y="4180"/>
                    </a:cubicBezTo>
                    <a:cubicBezTo>
                      <a:pt x="2187" y="6180"/>
                      <a:pt x="826" y="8724"/>
                      <a:pt x="275" y="11495"/>
                    </a:cubicBezTo>
                    <a:cubicBezTo>
                      <a:pt x="-277" y="14267"/>
                      <a:pt x="6" y="17144"/>
                      <a:pt x="1088" y="19753"/>
                    </a:cubicBezTo>
                    <a:cubicBezTo>
                      <a:pt x="2169" y="22364"/>
                      <a:pt x="4001" y="24592"/>
                      <a:pt x="6350" y="26164"/>
                    </a:cubicBezTo>
                    <a:cubicBezTo>
                      <a:pt x="8700" y="27735"/>
                      <a:pt x="11462" y="28574"/>
                      <a:pt x="14288" y="28574"/>
                    </a:cubicBezTo>
                    <a:cubicBezTo>
                      <a:pt x="18067" y="28545"/>
                      <a:pt x="21684" y="27031"/>
                      <a:pt x="24357" y="24354"/>
                    </a:cubicBezTo>
                    <a:cubicBezTo>
                      <a:pt x="27030" y="21687"/>
                      <a:pt x="28545" y="18067"/>
                      <a:pt x="28575" y="14286"/>
                    </a:cubicBezTo>
                    <a:lnTo>
                      <a:pt x="28575" y="14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g34163f5d5dd_0_187"/>
              <p:cNvSpPr/>
              <p:nvPr/>
            </p:nvSpPr>
            <p:spPr>
              <a:xfrm>
                <a:off x="1212850" y="9521826"/>
                <a:ext cx="28574" cy="28573"/>
              </a:xfrm>
              <a:custGeom>
                <a:avLst/>
                <a:gdLst/>
                <a:ahLst/>
                <a:cxnLst/>
                <a:rect l="l" t="t" r="r" b="b"/>
                <a:pathLst>
                  <a:path w="28574" h="28573" extrusionOk="0">
                    <a:moveTo>
                      <a:pt x="28563" y="13829"/>
                    </a:moveTo>
                    <a:cubicBezTo>
                      <a:pt x="28473" y="11019"/>
                      <a:pt x="27555" y="8294"/>
                      <a:pt x="25926" y="6008"/>
                    </a:cubicBezTo>
                    <a:cubicBezTo>
                      <a:pt x="24298" y="3713"/>
                      <a:pt x="22029" y="1951"/>
                      <a:pt x="19406" y="951"/>
                    </a:cubicBezTo>
                    <a:cubicBezTo>
                      <a:pt x="16782" y="-59"/>
                      <a:pt x="13920" y="-269"/>
                      <a:pt x="11177" y="341"/>
                    </a:cubicBezTo>
                    <a:cubicBezTo>
                      <a:pt x="8434" y="951"/>
                      <a:pt x="5932" y="2360"/>
                      <a:pt x="3985" y="4389"/>
                    </a:cubicBezTo>
                    <a:cubicBezTo>
                      <a:pt x="2038" y="6408"/>
                      <a:pt x="731" y="8971"/>
                      <a:pt x="230" y="11733"/>
                    </a:cubicBezTo>
                    <a:cubicBezTo>
                      <a:pt x="-272" y="14505"/>
                      <a:pt x="53" y="17353"/>
                      <a:pt x="1164" y="19934"/>
                    </a:cubicBezTo>
                    <a:cubicBezTo>
                      <a:pt x="2275" y="22516"/>
                      <a:pt x="4123" y="24715"/>
                      <a:pt x="6476" y="26249"/>
                    </a:cubicBezTo>
                    <a:cubicBezTo>
                      <a:pt x="8829" y="27783"/>
                      <a:pt x="11583" y="28593"/>
                      <a:pt x="14393" y="28573"/>
                    </a:cubicBezTo>
                    <a:cubicBezTo>
                      <a:pt x="16304" y="28573"/>
                      <a:pt x="18194" y="28193"/>
                      <a:pt x="19952" y="27440"/>
                    </a:cubicBezTo>
                    <a:cubicBezTo>
                      <a:pt x="21710" y="26697"/>
                      <a:pt x="23299" y="25601"/>
                      <a:pt x="24622" y="24221"/>
                    </a:cubicBezTo>
                    <a:cubicBezTo>
                      <a:pt x="25946" y="22839"/>
                      <a:pt x="26977" y="21210"/>
                      <a:pt x="27655" y="19429"/>
                    </a:cubicBezTo>
                    <a:cubicBezTo>
                      <a:pt x="28332" y="17639"/>
                      <a:pt x="28641" y="15733"/>
                      <a:pt x="28563" y="13829"/>
                    </a:cubicBezTo>
                    <a:lnTo>
                      <a:pt x="28563" y="138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g34163f5d5dd_0_187"/>
              <p:cNvSpPr/>
              <p:nvPr/>
            </p:nvSpPr>
            <p:spPr>
              <a:xfrm>
                <a:off x="1450975" y="9521824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 extrusionOk="0">
                    <a:moveTo>
                      <a:pt x="28563" y="13707"/>
                    </a:moveTo>
                    <a:cubicBezTo>
                      <a:pt x="28449" y="10907"/>
                      <a:pt x="27516" y="8201"/>
                      <a:pt x="25878" y="5934"/>
                    </a:cubicBezTo>
                    <a:cubicBezTo>
                      <a:pt x="24240" y="3658"/>
                      <a:pt x="21971" y="1925"/>
                      <a:pt x="19353" y="924"/>
                    </a:cubicBezTo>
                    <a:cubicBezTo>
                      <a:pt x="16734" y="-67"/>
                      <a:pt x="13882" y="-267"/>
                      <a:pt x="11149" y="353"/>
                    </a:cubicBezTo>
                    <a:cubicBezTo>
                      <a:pt x="8417" y="962"/>
                      <a:pt x="5925" y="2372"/>
                      <a:pt x="3985" y="4391"/>
                    </a:cubicBezTo>
                    <a:cubicBezTo>
                      <a:pt x="2045" y="6410"/>
                      <a:pt x="741" y="8954"/>
                      <a:pt x="235" y="11707"/>
                    </a:cubicBezTo>
                    <a:cubicBezTo>
                      <a:pt x="-271" y="14459"/>
                      <a:pt x="44" y="17307"/>
                      <a:pt x="1140" y="19879"/>
                    </a:cubicBezTo>
                    <a:cubicBezTo>
                      <a:pt x="2236" y="22460"/>
                      <a:pt x="4066" y="24660"/>
                      <a:pt x="6402" y="26203"/>
                    </a:cubicBezTo>
                    <a:cubicBezTo>
                      <a:pt x="8737" y="27747"/>
                      <a:pt x="11475" y="28575"/>
                      <a:pt x="14275" y="28575"/>
                    </a:cubicBezTo>
                    <a:cubicBezTo>
                      <a:pt x="16202" y="28575"/>
                      <a:pt x="18108" y="28185"/>
                      <a:pt x="19880" y="27432"/>
                    </a:cubicBezTo>
                    <a:cubicBezTo>
                      <a:pt x="21653" y="26680"/>
                      <a:pt x="23254" y="25575"/>
                      <a:pt x="24590" y="24184"/>
                    </a:cubicBezTo>
                    <a:cubicBezTo>
                      <a:pt x="25924" y="22803"/>
                      <a:pt x="26964" y="21155"/>
                      <a:pt x="27647" y="19355"/>
                    </a:cubicBezTo>
                    <a:cubicBezTo>
                      <a:pt x="28329" y="17555"/>
                      <a:pt x="28641" y="15631"/>
                      <a:pt x="28563" y="13707"/>
                    </a:cubicBezTo>
                    <a:lnTo>
                      <a:pt x="28563" y="137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g34163f5d5dd_0_187"/>
              <p:cNvSpPr/>
              <p:nvPr/>
            </p:nvSpPr>
            <p:spPr>
              <a:xfrm>
                <a:off x="1212850" y="9740899"/>
                <a:ext cx="28574" cy="28576"/>
              </a:xfrm>
              <a:custGeom>
                <a:avLst/>
                <a:gdLst/>
                <a:ahLst/>
                <a:cxnLst/>
                <a:rect l="l" t="t" r="r" b="b"/>
                <a:pathLst>
                  <a:path w="28574" h="28576" extrusionOk="0">
                    <a:moveTo>
                      <a:pt x="28575" y="14403"/>
                    </a:moveTo>
                    <a:cubicBezTo>
                      <a:pt x="28597" y="11564"/>
                      <a:pt x="27776" y="8792"/>
                      <a:pt x="26215" y="6421"/>
                    </a:cubicBezTo>
                    <a:cubicBezTo>
                      <a:pt x="24654" y="4059"/>
                      <a:pt x="22423" y="2210"/>
                      <a:pt x="19808" y="1106"/>
                    </a:cubicBezTo>
                    <a:cubicBezTo>
                      <a:pt x="17193" y="10"/>
                      <a:pt x="14310" y="-275"/>
                      <a:pt x="11528" y="268"/>
                    </a:cubicBezTo>
                    <a:cubicBezTo>
                      <a:pt x="8746" y="820"/>
                      <a:pt x="6190" y="2182"/>
                      <a:pt x="4185" y="4182"/>
                    </a:cubicBezTo>
                    <a:cubicBezTo>
                      <a:pt x="2180" y="6192"/>
                      <a:pt x="817" y="8745"/>
                      <a:pt x="269" y="11526"/>
                    </a:cubicBezTo>
                    <a:cubicBezTo>
                      <a:pt x="-279" y="14307"/>
                      <a:pt x="14" y="17193"/>
                      <a:pt x="1110" y="19813"/>
                    </a:cubicBezTo>
                    <a:cubicBezTo>
                      <a:pt x="2205" y="22423"/>
                      <a:pt x="4054" y="24652"/>
                      <a:pt x="6422" y="26214"/>
                    </a:cubicBezTo>
                    <a:cubicBezTo>
                      <a:pt x="8789" y="27776"/>
                      <a:pt x="11567" y="28595"/>
                      <a:pt x="14402" y="28576"/>
                    </a:cubicBezTo>
                    <a:cubicBezTo>
                      <a:pt x="18161" y="28576"/>
                      <a:pt x="21766" y="27080"/>
                      <a:pt x="24424" y="24423"/>
                    </a:cubicBezTo>
                    <a:cubicBezTo>
                      <a:pt x="27081" y="21765"/>
                      <a:pt x="28575" y="18165"/>
                      <a:pt x="28575" y="1440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g34163f5d5dd_0_187"/>
              <p:cNvSpPr/>
              <p:nvPr/>
            </p:nvSpPr>
            <p:spPr>
              <a:xfrm>
                <a:off x="1450974" y="9740901"/>
                <a:ext cx="28575" cy="28573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3" extrusionOk="0">
                    <a:moveTo>
                      <a:pt x="28575" y="14286"/>
                    </a:moveTo>
                    <a:cubicBezTo>
                      <a:pt x="28575" y="11457"/>
                      <a:pt x="27737" y="8695"/>
                      <a:pt x="26167" y="6352"/>
                    </a:cubicBezTo>
                    <a:cubicBezTo>
                      <a:pt x="24598" y="3999"/>
                      <a:pt x="22366" y="2171"/>
                      <a:pt x="19755" y="1085"/>
                    </a:cubicBezTo>
                    <a:cubicBezTo>
                      <a:pt x="17144" y="8"/>
                      <a:pt x="14272" y="-278"/>
                      <a:pt x="11501" y="275"/>
                    </a:cubicBezTo>
                    <a:cubicBezTo>
                      <a:pt x="8729" y="827"/>
                      <a:pt x="6183" y="2189"/>
                      <a:pt x="4185" y="4180"/>
                    </a:cubicBezTo>
                    <a:cubicBezTo>
                      <a:pt x="2187" y="6180"/>
                      <a:pt x="826" y="8724"/>
                      <a:pt x="275" y="11495"/>
                    </a:cubicBezTo>
                    <a:cubicBezTo>
                      <a:pt x="-277" y="14267"/>
                      <a:pt x="6" y="17144"/>
                      <a:pt x="1088" y="19753"/>
                    </a:cubicBezTo>
                    <a:cubicBezTo>
                      <a:pt x="2169" y="22364"/>
                      <a:pt x="4001" y="24592"/>
                      <a:pt x="6350" y="26164"/>
                    </a:cubicBezTo>
                    <a:cubicBezTo>
                      <a:pt x="8700" y="27735"/>
                      <a:pt x="11462" y="28574"/>
                      <a:pt x="14288" y="28574"/>
                    </a:cubicBezTo>
                    <a:cubicBezTo>
                      <a:pt x="18077" y="28574"/>
                      <a:pt x="21712" y="27068"/>
                      <a:pt x="24391" y="24392"/>
                    </a:cubicBezTo>
                    <a:cubicBezTo>
                      <a:pt x="27070" y="21706"/>
                      <a:pt x="28575" y="18077"/>
                      <a:pt x="28575" y="142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g34163f5d5dd_0_187"/>
              <p:cNvSpPr/>
              <p:nvPr/>
            </p:nvSpPr>
            <p:spPr>
              <a:xfrm>
                <a:off x="1212849" y="9969500"/>
                <a:ext cx="28574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4" h="28575" extrusionOk="0">
                    <a:moveTo>
                      <a:pt x="28517" y="13002"/>
                    </a:moveTo>
                    <a:cubicBezTo>
                      <a:pt x="28197" y="9449"/>
                      <a:pt x="26560" y="6144"/>
                      <a:pt x="23927" y="3743"/>
                    </a:cubicBezTo>
                    <a:cubicBezTo>
                      <a:pt x="21293" y="1334"/>
                      <a:pt x="17855" y="0"/>
                      <a:pt x="14288" y="0"/>
                    </a:cubicBezTo>
                    <a:cubicBezTo>
                      <a:pt x="10720" y="0"/>
                      <a:pt x="7282" y="1334"/>
                      <a:pt x="4648" y="3743"/>
                    </a:cubicBezTo>
                    <a:cubicBezTo>
                      <a:pt x="2015" y="6144"/>
                      <a:pt x="378" y="9449"/>
                      <a:pt x="58" y="13002"/>
                    </a:cubicBezTo>
                    <a:cubicBezTo>
                      <a:pt x="-120" y="14983"/>
                      <a:pt x="115" y="16973"/>
                      <a:pt x="749" y="18850"/>
                    </a:cubicBezTo>
                    <a:cubicBezTo>
                      <a:pt x="1384" y="20736"/>
                      <a:pt x="2403" y="22460"/>
                      <a:pt x="3741" y="23927"/>
                    </a:cubicBezTo>
                    <a:cubicBezTo>
                      <a:pt x="5080" y="25394"/>
                      <a:pt x="6709" y="26565"/>
                      <a:pt x="8525" y="27365"/>
                    </a:cubicBezTo>
                    <a:cubicBezTo>
                      <a:pt x="10341" y="28165"/>
                      <a:pt x="12303" y="28575"/>
                      <a:pt x="14288" y="28575"/>
                    </a:cubicBezTo>
                    <a:cubicBezTo>
                      <a:pt x="16272" y="28575"/>
                      <a:pt x="18234" y="28165"/>
                      <a:pt x="20050" y="27365"/>
                    </a:cubicBezTo>
                    <a:cubicBezTo>
                      <a:pt x="21866" y="26565"/>
                      <a:pt x="23495" y="25394"/>
                      <a:pt x="24834" y="23927"/>
                    </a:cubicBezTo>
                    <a:cubicBezTo>
                      <a:pt x="26172" y="22460"/>
                      <a:pt x="27191" y="20736"/>
                      <a:pt x="27826" y="18850"/>
                    </a:cubicBezTo>
                    <a:cubicBezTo>
                      <a:pt x="28460" y="16973"/>
                      <a:pt x="28695" y="14983"/>
                      <a:pt x="28517" y="13002"/>
                    </a:cubicBezTo>
                    <a:lnTo>
                      <a:pt x="28517" y="130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g34163f5d5dd_0_187"/>
              <p:cNvSpPr/>
              <p:nvPr/>
            </p:nvSpPr>
            <p:spPr>
              <a:xfrm>
                <a:off x="1450974" y="9969498"/>
                <a:ext cx="28575" cy="28576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6" extrusionOk="0">
                    <a:moveTo>
                      <a:pt x="28575" y="14174"/>
                    </a:moveTo>
                    <a:cubicBezTo>
                      <a:pt x="28551" y="11355"/>
                      <a:pt x="27694" y="8602"/>
                      <a:pt x="26110" y="6269"/>
                    </a:cubicBezTo>
                    <a:cubicBezTo>
                      <a:pt x="24527" y="3935"/>
                      <a:pt x="22288" y="2115"/>
                      <a:pt x="19675" y="1059"/>
                    </a:cubicBezTo>
                    <a:cubicBezTo>
                      <a:pt x="17062" y="-8"/>
                      <a:pt x="14193" y="-275"/>
                      <a:pt x="11429" y="287"/>
                    </a:cubicBezTo>
                    <a:cubicBezTo>
                      <a:pt x="8666" y="859"/>
                      <a:pt x="6131" y="2220"/>
                      <a:pt x="4145" y="4230"/>
                    </a:cubicBezTo>
                    <a:cubicBezTo>
                      <a:pt x="2158" y="6230"/>
                      <a:pt x="808" y="8774"/>
                      <a:pt x="266" y="11545"/>
                    </a:cubicBezTo>
                    <a:cubicBezTo>
                      <a:pt x="-276" y="14308"/>
                      <a:pt x="15" y="17174"/>
                      <a:pt x="1098" y="19785"/>
                    </a:cubicBezTo>
                    <a:cubicBezTo>
                      <a:pt x="2183" y="22385"/>
                      <a:pt x="4015" y="24613"/>
                      <a:pt x="6362" y="26176"/>
                    </a:cubicBezTo>
                    <a:cubicBezTo>
                      <a:pt x="8709" y="27738"/>
                      <a:pt x="11466" y="28576"/>
                      <a:pt x="14287" y="28576"/>
                    </a:cubicBezTo>
                    <a:cubicBezTo>
                      <a:pt x="16174" y="28576"/>
                      <a:pt x="18041" y="28205"/>
                      <a:pt x="19782" y="27481"/>
                    </a:cubicBezTo>
                    <a:cubicBezTo>
                      <a:pt x="21523" y="26757"/>
                      <a:pt x="23103" y="25690"/>
                      <a:pt x="24431" y="24347"/>
                    </a:cubicBezTo>
                    <a:cubicBezTo>
                      <a:pt x="25760" y="23014"/>
                      <a:pt x="26809" y="21423"/>
                      <a:pt x="27521" y="19679"/>
                    </a:cubicBezTo>
                    <a:cubicBezTo>
                      <a:pt x="28231" y="17927"/>
                      <a:pt x="28590" y="16060"/>
                      <a:pt x="28575" y="141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g34163f5d5dd_0_187"/>
              <p:cNvSpPr/>
              <p:nvPr/>
            </p:nvSpPr>
            <p:spPr>
              <a:xfrm>
                <a:off x="1212850" y="10188574"/>
                <a:ext cx="28574" cy="28576"/>
              </a:xfrm>
              <a:custGeom>
                <a:avLst/>
                <a:gdLst/>
                <a:ahLst/>
                <a:cxnLst/>
                <a:rect l="l" t="t" r="r" b="b"/>
                <a:pathLst>
                  <a:path w="28574" h="28576" extrusionOk="0">
                    <a:moveTo>
                      <a:pt x="28575" y="14403"/>
                    </a:moveTo>
                    <a:cubicBezTo>
                      <a:pt x="28597" y="11564"/>
                      <a:pt x="27776" y="8792"/>
                      <a:pt x="26215" y="6421"/>
                    </a:cubicBezTo>
                    <a:cubicBezTo>
                      <a:pt x="24654" y="4059"/>
                      <a:pt x="22423" y="2210"/>
                      <a:pt x="19808" y="1106"/>
                    </a:cubicBezTo>
                    <a:cubicBezTo>
                      <a:pt x="17193" y="10"/>
                      <a:pt x="14310" y="-275"/>
                      <a:pt x="11528" y="268"/>
                    </a:cubicBezTo>
                    <a:cubicBezTo>
                      <a:pt x="8746" y="820"/>
                      <a:pt x="6190" y="2182"/>
                      <a:pt x="4185" y="4182"/>
                    </a:cubicBezTo>
                    <a:cubicBezTo>
                      <a:pt x="2180" y="6192"/>
                      <a:pt x="817" y="8745"/>
                      <a:pt x="269" y="11526"/>
                    </a:cubicBezTo>
                    <a:cubicBezTo>
                      <a:pt x="-279" y="14307"/>
                      <a:pt x="14" y="17193"/>
                      <a:pt x="1110" y="19813"/>
                    </a:cubicBezTo>
                    <a:cubicBezTo>
                      <a:pt x="2205" y="22423"/>
                      <a:pt x="4054" y="24652"/>
                      <a:pt x="6422" y="26214"/>
                    </a:cubicBezTo>
                    <a:cubicBezTo>
                      <a:pt x="8789" y="27776"/>
                      <a:pt x="11567" y="28595"/>
                      <a:pt x="14402" y="28576"/>
                    </a:cubicBezTo>
                    <a:cubicBezTo>
                      <a:pt x="18161" y="28576"/>
                      <a:pt x="21766" y="27080"/>
                      <a:pt x="24424" y="24423"/>
                    </a:cubicBezTo>
                    <a:cubicBezTo>
                      <a:pt x="27081" y="21765"/>
                      <a:pt x="28575" y="18165"/>
                      <a:pt x="28575" y="1440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g34163f5d5dd_0_187"/>
              <p:cNvSpPr/>
              <p:nvPr/>
            </p:nvSpPr>
            <p:spPr>
              <a:xfrm>
                <a:off x="1450974" y="10188576"/>
                <a:ext cx="28575" cy="28573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3" extrusionOk="0">
                    <a:moveTo>
                      <a:pt x="28575" y="14286"/>
                    </a:moveTo>
                    <a:cubicBezTo>
                      <a:pt x="28575" y="11457"/>
                      <a:pt x="27737" y="8695"/>
                      <a:pt x="26167" y="6352"/>
                    </a:cubicBezTo>
                    <a:cubicBezTo>
                      <a:pt x="24598" y="3999"/>
                      <a:pt x="22366" y="2171"/>
                      <a:pt x="19755" y="1085"/>
                    </a:cubicBezTo>
                    <a:cubicBezTo>
                      <a:pt x="17144" y="8"/>
                      <a:pt x="14272" y="-278"/>
                      <a:pt x="11501" y="275"/>
                    </a:cubicBezTo>
                    <a:cubicBezTo>
                      <a:pt x="8729" y="827"/>
                      <a:pt x="6183" y="2189"/>
                      <a:pt x="4185" y="4180"/>
                    </a:cubicBezTo>
                    <a:cubicBezTo>
                      <a:pt x="2187" y="6180"/>
                      <a:pt x="826" y="8724"/>
                      <a:pt x="275" y="11495"/>
                    </a:cubicBezTo>
                    <a:cubicBezTo>
                      <a:pt x="-277" y="14267"/>
                      <a:pt x="6" y="17144"/>
                      <a:pt x="1088" y="19753"/>
                    </a:cubicBezTo>
                    <a:cubicBezTo>
                      <a:pt x="2169" y="22364"/>
                      <a:pt x="4001" y="24592"/>
                      <a:pt x="6350" y="26164"/>
                    </a:cubicBezTo>
                    <a:cubicBezTo>
                      <a:pt x="8700" y="27735"/>
                      <a:pt x="11462" y="28574"/>
                      <a:pt x="14288" y="28574"/>
                    </a:cubicBezTo>
                    <a:cubicBezTo>
                      <a:pt x="18077" y="28574"/>
                      <a:pt x="21712" y="27068"/>
                      <a:pt x="24391" y="24392"/>
                    </a:cubicBezTo>
                    <a:cubicBezTo>
                      <a:pt x="27070" y="21706"/>
                      <a:pt x="28575" y="18077"/>
                      <a:pt x="28575" y="142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" name="Google Shape;107;g34163f5d5dd_0_187"/>
            <p:cNvGrpSpPr/>
            <p:nvPr/>
          </p:nvGrpSpPr>
          <p:grpSpPr>
            <a:xfrm>
              <a:off x="16435243" y="1431273"/>
              <a:ext cx="1851478" cy="1858263"/>
              <a:chOff x="16435243" y="1431273"/>
              <a:chExt cx="1851478" cy="1858263"/>
            </a:xfrm>
          </p:grpSpPr>
          <p:sp>
            <p:nvSpPr>
              <p:cNvPr id="108" name="Google Shape;108;g34163f5d5dd_0_187"/>
              <p:cNvSpPr/>
              <p:nvPr/>
            </p:nvSpPr>
            <p:spPr>
              <a:xfrm>
                <a:off x="16435243" y="1431273"/>
                <a:ext cx="1851478" cy="1858263"/>
              </a:xfrm>
              <a:custGeom>
                <a:avLst/>
                <a:gdLst/>
                <a:ahLst/>
                <a:cxnLst/>
                <a:rect l="l" t="t" r="r" b="b"/>
                <a:pathLst>
                  <a:path w="1851478" h="1858263" extrusionOk="0">
                    <a:moveTo>
                      <a:pt x="1830215" y="1121795"/>
                    </a:moveTo>
                    <a:cubicBezTo>
                      <a:pt x="1875839" y="911511"/>
                      <a:pt x="1847550" y="692274"/>
                      <a:pt x="1750109" y="501450"/>
                    </a:cubicBezTo>
                    <a:cubicBezTo>
                      <a:pt x="1652573" y="310622"/>
                      <a:pt x="1492077" y="160004"/>
                      <a:pt x="1295766" y="75258"/>
                    </a:cubicBezTo>
                    <a:cubicBezTo>
                      <a:pt x="1099456" y="-9488"/>
                      <a:pt x="879524" y="-23119"/>
                      <a:pt x="673498" y="36688"/>
                    </a:cubicBezTo>
                    <a:cubicBezTo>
                      <a:pt x="467377" y="96494"/>
                      <a:pt x="287926" y="226038"/>
                      <a:pt x="165721" y="403248"/>
                    </a:cubicBezTo>
                    <a:cubicBezTo>
                      <a:pt x="43419" y="580458"/>
                      <a:pt x="-14111" y="794373"/>
                      <a:pt x="2938" y="1008533"/>
                    </a:cubicBezTo>
                    <a:cubicBezTo>
                      <a:pt x="19988" y="1222703"/>
                      <a:pt x="110476" y="1423880"/>
                      <a:pt x="259161" y="1577776"/>
                    </a:cubicBezTo>
                    <a:cubicBezTo>
                      <a:pt x="407750" y="1731681"/>
                      <a:pt x="605203" y="1828788"/>
                      <a:pt x="817897" y="1852562"/>
                    </a:cubicBezTo>
                    <a:cubicBezTo>
                      <a:pt x="1030590" y="1876337"/>
                      <a:pt x="1245380" y="1825292"/>
                      <a:pt x="1425592" y="1708144"/>
                    </a:cubicBezTo>
                    <a:cubicBezTo>
                      <a:pt x="1528176" y="1641879"/>
                      <a:pt x="1616759" y="1555935"/>
                      <a:pt x="1686197" y="1455284"/>
                    </a:cubicBezTo>
                    <a:cubicBezTo>
                      <a:pt x="1755633" y="1354643"/>
                      <a:pt x="1804592" y="1241286"/>
                      <a:pt x="1830215" y="1121795"/>
                    </a:cubicBezTo>
                    <a:close/>
                    <a:moveTo>
                      <a:pt x="37704" y="739795"/>
                    </a:moveTo>
                    <a:cubicBezTo>
                      <a:pt x="75995" y="563329"/>
                      <a:pt x="165530" y="401917"/>
                      <a:pt x="294975" y="275975"/>
                    </a:cubicBezTo>
                    <a:cubicBezTo>
                      <a:pt x="424419" y="150033"/>
                      <a:pt x="587868" y="65217"/>
                      <a:pt x="764747" y="32253"/>
                    </a:cubicBezTo>
                    <a:cubicBezTo>
                      <a:pt x="941627" y="-712"/>
                      <a:pt x="1124031" y="19655"/>
                      <a:pt x="1288718" y="90780"/>
                    </a:cubicBezTo>
                    <a:cubicBezTo>
                      <a:pt x="1453501" y="161904"/>
                      <a:pt x="1593233" y="280591"/>
                      <a:pt x="1690292" y="431830"/>
                    </a:cubicBezTo>
                    <a:cubicBezTo>
                      <a:pt x="1787352" y="583069"/>
                      <a:pt x="1837454" y="760073"/>
                      <a:pt x="1834119" y="940448"/>
                    </a:cubicBezTo>
                    <a:cubicBezTo>
                      <a:pt x="1830786" y="1120823"/>
                      <a:pt x="1774208" y="1296483"/>
                      <a:pt x="1671623" y="1445197"/>
                    </a:cubicBezTo>
                    <a:cubicBezTo>
                      <a:pt x="1569039" y="1593911"/>
                      <a:pt x="1424926" y="1709011"/>
                      <a:pt x="1257666" y="1775943"/>
                    </a:cubicBezTo>
                    <a:cubicBezTo>
                      <a:pt x="1090408" y="1842866"/>
                      <a:pt x="907337" y="1858620"/>
                      <a:pt x="731791" y="1821206"/>
                    </a:cubicBezTo>
                    <a:cubicBezTo>
                      <a:pt x="496429" y="1770762"/>
                      <a:pt x="291260" y="1628582"/>
                      <a:pt x="161148" y="1425852"/>
                    </a:cubicBezTo>
                    <a:cubicBezTo>
                      <a:pt x="31037" y="1223131"/>
                      <a:pt x="-13349" y="976405"/>
                      <a:pt x="37704" y="7397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g34163f5d5dd_0_187"/>
              <p:cNvSpPr/>
              <p:nvPr/>
            </p:nvSpPr>
            <p:spPr>
              <a:xfrm>
                <a:off x="16743455" y="3025230"/>
                <a:ext cx="203054" cy="209328"/>
              </a:xfrm>
              <a:custGeom>
                <a:avLst/>
                <a:gdLst/>
                <a:ahLst/>
                <a:cxnLst/>
                <a:rect l="l" t="t" r="r" b="b"/>
                <a:pathLst>
                  <a:path w="203054" h="209328" extrusionOk="0">
                    <a:moveTo>
                      <a:pt x="77631" y="207541"/>
                    </a:moveTo>
                    <a:cubicBezTo>
                      <a:pt x="97157" y="211351"/>
                      <a:pt x="117636" y="209037"/>
                      <a:pt x="136495" y="200912"/>
                    </a:cubicBezTo>
                    <a:cubicBezTo>
                      <a:pt x="155354" y="192778"/>
                      <a:pt x="171643" y="179186"/>
                      <a:pt x="183549" y="161850"/>
                    </a:cubicBezTo>
                    <a:cubicBezTo>
                      <a:pt x="195360" y="144524"/>
                      <a:pt x="202123" y="124226"/>
                      <a:pt x="202979" y="103538"/>
                    </a:cubicBezTo>
                    <a:cubicBezTo>
                      <a:pt x="203742" y="82840"/>
                      <a:pt x="198694" y="62685"/>
                      <a:pt x="188216" y="45597"/>
                    </a:cubicBezTo>
                    <a:cubicBezTo>
                      <a:pt x="177739" y="28519"/>
                      <a:pt x="162498" y="15279"/>
                      <a:pt x="144306" y="7554"/>
                    </a:cubicBezTo>
                    <a:cubicBezTo>
                      <a:pt x="126018" y="-161"/>
                      <a:pt x="105730" y="-2018"/>
                      <a:pt x="85918" y="2220"/>
                    </a:cubicBezTo>
                    <a:cubicBezTo>
                      <a:pt x="66105" y="6469"/>
                      <a:pt x="47627" y="16613"/>
                      <a:pt x="32863" y="31396"/>
                    </a:cubicBezTo>
                    <a:cubicBezTo>
                      <a:pt x="18005" y="46169"/>
                      <a:pt x="7623" y="64914"/>
                      <a:pt x="2860" y="85250"/>
                    </a:cubicBezTo>
                    <a:cubicBezTo>
                      <a:pt x="-284" y="98766"/>
                      <a:pt x="-855" y="112663"/>
                      <a:pt x="1241" y="126122"/>
                    </a:cubicBezTo>
                    <a:cubicBezTo>
                      <a:pt x="3241" y="139590"/>
                      <a:pt x="7908" y="152373"/>
                      <a:pt x="14861" y="163726"/>
                    </a:cubicBezTo>
                    <a:cubicBezTo>
                      <a:pt x="21720" y="175090"/>
                      <a:pt x="30863" y="184805"/>
                      <a:pt x="41627" y="192320"/>
                    </a:cubicBezTo>
                    <a:cubicBezTo>
                      <a:pt x="52485" y="199836"/>
                      <a:pt x="64677" y="205008"/>
                      <a:pt x="77631" y="207541"/>
                    </a:cubicBez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0" name="Google Shape;110;g34163f5d5dd_0_187"/>
            <p:cNvSpPr/>
            <p:nvPr/>
          </p:nvSpPr>
          <p:spPr>
            <a:xfrm>
              <a:off x="17350675" y="2408025"/>
              <a:ext cx="1601875" cy="25250"/>
            </a:xfrm>
            <a:custGeom>
              <a:avLst/>
              <a:gdLst/>
              <a:ahLst/>
              <a:cxnLst/>
              <a:rect l="l" t="t" r="r" b="b"/>
              <a:pathLst>
                <a:path w="64075" h="1010" extrusionOk="0">
                  <a:moveTo>
                    <a:pt x="64075" y="1010"/>
                  </a:moveTo>
                  <a:lnTo>
                    <a:pt x="0" y="0"/>
                  </a:lnTo>
                </a:path>
              </a:pathLst>
            </a:custGeom>
            <a:noFill/>
            <a:ln w="2165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1" name="Google Shape;111;g34163f5d5dd_0_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2261" y="5662276"/>
            <a:ext cx="3103475" cy="299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>
          <p15:clr>
            <a:srgbClr val="F26B43"/>
          </p15:clr>
        </p15:guide>
        <p15:guide id="2" pos="5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/>
          <p:nvPr/>
        </p:nvSpPr>
        <p:spPr>
          <a:xfrm>
            <a:off x="966240" y="3604209"/>
            <a:ext cx="162306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lang="en-US" sz="6600" b="1" dirty="0">
                <a:solidFill>
                  <a:srgbClr val="111111"/>
                </a:solidFill>
                <a:latin typeface="Lato"/>
                <a:ea typeface="Lato"/>
                <a:cs typeface="Lato"/>
                <a:sym typeface="Lato"/>
              </a:rPr>
              <a:t>The Human Side of Systems Change</a:t>
            </a:r>
            <a:endParaRPr sz="6600" b="1" i="0" u="none" strike="noStrike" cap="none" dirty="0">
              <a:solidFill>
                <a:srgbClr val="11111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7" name="Google Shape;117;p1"/>
          <p:cNvSpPr txBox="1"/>
          <p:nvPr/>
        </p:nvSpPr>
        <p:spPr>
          <a:xfrm>
            <a:off x="966240" y="5117748"/>
            <a:ext cx="14904600" cy="109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0965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C42635"/>
                </a:solidFill>
                <a:latin typeface="Lato"/>
                <a:ea typeface="Lato"/>
                <a:cs typeface="Lato"/>
                <a:sym typeface="Lato"/>
              </a:rPr>
              <a:t>NZPPA Leaders Summit 2025 – Stephan Blumenberg, Alxemy</a:t>
            </a:r>
            <a:endParaRPr sz="3400" b="0" i="0" u="none" strike="noStrike" cap="none" dirty="0">
              <a:solidFill>
                <a:srgbClr val="C42635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>
          <a:extLst>
            <a:ext uri="{FF2B5EF4-FFF2-40B4-BE49-F238E27FC236}">
              <a16:creationId xmlns:a16="http://schemas.microsoft.com/office/drawing/2014/main" id="{7E5757D0-765D-E796-3CA4-9D2D8091D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">
            <a:extLst>
              <a:ext uri="{FF2B5EF4-FFF2-40B4-BE49-F238E27FC236}">
                <a16:creationId xmlns:a16="http://schemas.microsoft.com/office/drawing/2014/main" id="{76DD5003-D782-D8D4-649E-52038511A87C}"/>
              </a:ext>
            </a:extLst>
          </p:cNvPr>
          <p:cNvSpPr txBox="1"/>
          <p:nvPr/>
        </p:nvSpPr>
        <p:spPr>
          <a:xfrm>
            <a:off x="2458769" y="1032225"/>
            <a:ext cx="13370462" cy="9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6099" i="0" u="none" strike="noStrike" cap="none" dirty="0">
                <a:solidFill>
                  <a:srgbClr val="111111"/>
                </a:solidFill>
                <a:latin typeface="Lato Black"/>
                <a:ea typeface="Lato Black"/>
                <a:cs typeface="Lato Black"/>
                <a:sym typeface="Lato Black"/>
              </a:rPr>
              <a:t>Pitfalls to Avoid</a:t>
            </a:r>
            <a:endParaRPr sz="6099" i="0" u="none" strike="noStrike" cap="none" dirty="0">
              <a:solidFill>
                <a:srgbClr val="11111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94" name="Google Shape;194;p5">
            <a:extLst>
              <a:ext uri="{FF2B5EF4-FFF2-40B4-BE49-F238E27FC236}">
                <a16:creationId xmlns:a16="http://schemas.microsoft.com/office/drawing/2014/main" id="{EBCFF6B2-7572-8F56-ADB7-D8C73F3F3DE5}"/>
              </a:ext>
            </a:extLst>
          </p:cNvPr>
          <p:cNvSpPr txBox="1"/>
          <p:nvPr/>
        </p:nvSpPr>
        <p:spPr>
          <a:xfrm>
            <a:off x="1902069" y="5538974"/>
            <a:ext cx="2755985" cy="620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445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800" i="0" u="none" strike="noStrike" cap="none" dirty="0">
                <a:solidFill>
                  <a:srgbClr val="111111"/>
                </a:solidFill>
                <a:latin typeface="Lato Black"/>
                <a:ea typeface="Lato Black"/>
                <a:cs typeface="Lato Black"/>
                <a:sym typeface="Lato Black"/>
              </a:rPr>
              <a:t>The “Big Reveal”</a:t>
            </a:r>
            <a:endParaRPr sz="2800" i="0" u="none" strike="noStrike" cap="none" dirty="0">
              <a:solidFill>
                <a:srgbClr val="11111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96" name="Google Shape;196;p5">
            <a:extLst>
              <a:ext uri="{FF2B5EF4-FFF2-40B4-BE49-F238E27FC236}">
                <a16:creationId xmlns:a16="http://schemas.microsoft.com/office/drawing/2014/main" id="{B7FA6E19-C95A-F465-A6C3-D13D39F5DFB8}"/>
              </a:ext>
            </a:extLst>
          </p:cNvPr>
          <p:cNvSpPr txBox="1"/>
          <p:nvPr/>
        </p:nvSpPr>
        <p:spPr>
          <a:xfrm>
            <a:off x="13352688" y="5573779"/>
            <a:ext cx="331050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800" i="0" u="none" strike="noStrike" cap="none" dirty="0">
                <a:solidFill>
                  <a:srgbClr val="111111"/>
                </a:solidFill>
                <a:latin typeface="Lato Black"/>
                <a:ea typeface="Lato Black"/>
                <a:cs typeface="Lato Black"/>
                <a:sym typeface="Lato Black"/>
              </a:rPr>
              <a:t>Thinking </a:t>
            </a:r>
            <a:r>
              <a:rPr lang="en-US" sz="2800" i="0" u="sng" strike="noStrike" cap="none" dirty="0">
                <a:solidFill>
                  <a:srgbClr val="111111"/>
                </a:solidFill>
                <a:latin typeface="Lato Black"/>
                <a:ea typeface="Lato Black"/>
                <a:cs typeface="Lato Black"/>
                <a:sym typeface="Lato Black"/>
              </a:rPr>
              <a:t>Your</a:t>
            </a:r>
            <a:r>
              <a:rPr lang="en-US" sz="2800" i="0" u="none" strike="noStrike" cap="none" dirty="0">
                <a:solidFill>
                  <a:srgbClr val="111111"/>
                </a:solidFill>
                <a:latin typeface="Lato Black"/>
                <a:ea typeface="Lato Black"/>
                <a:cs typeface="Lato Black"/>
                <a:sym typeface="Lato Black"/>
              </a:rPr>
              <a:t> Enthusiasm = Everyone Else’s</a:t>
            </a:r>
            <a:endParaRPr sz="1800" dirty="0">
              <a:solidFill>
                <a:srgbClr val="11111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98" name="Google Shape;198;p5">
            <a:extLst>
              <a:ext uri="{FF2B5EF4-FFF2-40B4-BE49-F238E27FC236}">
                <a16:creationId xmlns:a16="http://schemas.microsoft.com/office/drawing/2014/main" id="{BA812431-3CCD-C446-07C3-9C294A1D8200}"/>
              </a:ext>
            </a:extLst>
          </p:cNvPr>
          <p:cNvSpPr txBox="1"/>
          <p:nvPr/>
        </p:nvSpPr>
        <p:spPr>
          <a:xfrm>
            <a:off x="7681042" y="5573779"/>
            <a:ext cx="2925914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800" i="0" u="none" strike="noStrike" cap="none" dirty="0">
                <a:solidFill>
                  <a:srgbClr val="111111"/>
                </a:solidFill>
                <a:latin typeface="Lato Black"/>
                <a:ea typeface="Lato Black"/>
                <a:cs typeface="Lato Black"/>
                <a:sym typeface="Lato Black"/>
              </a:rPr>
              <a:t>Burning Out Your Champions</a:t>
            </a:r>
            <a:endParaRPr sz="1800" dirty="0">
              <a:solidFill>
                <a:srgbClr val="11111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2" name="Picture 1" descr="A logo of a hand holding a group of people&#10;&#10;AI-generated content may be incorrect.">
            <a:extLst>
              <a:ext uri="{FF2B5EF4-FFF2-40B4-BE49-F238E27FC236}">
                <a16:creationId xmlns:a16="http://schemas.microsoft.com/office/drawing/2014/main" id="{92C619C3-A5CF-EC08-F6CE-AB3CF698D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5" y="50643"/>
            <a:ext cx="967718" cy="981582"/>
          </a:xfrm>
          <a:prstGeom prst="rect">
            <a:avLst/>
          </a:prstGeom>
        </p:spPr>
      </p:pic>
      <p:pic>
        <p:nvPicPr>
          <p:cNvPr id="10" name="Picture 9" descr="A red rectangle on a black background&#10;&#10;AI-generated content may be incorrect.">
            <a:extLst>
              <a:ext uri="{FF2B5EF4-FFF2-40B4-BE49-F238E27FC236}">
                <a16:creationId xmlns:a16="http://schemas.microsoft.com/office/drawing/2014/main" id="{680C94BC-94AB-450D-483C-D01ADC09B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799" y="2948856"/>
            <a:ext cx="2438401" cy="2438401"/>
          </a:xfrm>
          <a:prstGeom prst="rect">
            <a:avLst/>
          </a:prstGeom>
        </p:spPr>
      </p:pic>
      <p:pic>
        <p:nvPicPr>
          <p:cNvPr id="15" name="Picture 14" descr="A white box with a red ribbon&#10;&#10;AI-generated content may be incorrect.">
            <a:extLst>
              <a:ext uri="{FF2B5EF4-FFF2-40B4-BE49-F238E27FC236}">
                <a16:creationId xmlns:a16="http://schemas.microsoft.com/office/drawing/2014/main" id="{15ADC9E2-6E62-5A7B-D936-EC8AA55B7E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748" y="2762250"/>
            <a:ext cx="4238625" cy="2381250"/>
          </a:xfrm>
          <a:prstGeom prst="rect">
            <a:avLst/>
          </a:prstGeom>
        </p:spPr>
      </p:pic>
      <p:pic>
        <p:nvPicPr>
          <p:cNvPr id="8" name="Picture 7" descr="A white background with black dots&#10;&#10;AI-generated content may be incorrect.">
            <a:extLst>
              <a:ext uri="{FF2B5EF4-FFF2-40B4-BE49-F238E27FC236}">
                <a16:creationId xmlns:a16="http://schemas.microsoft.com/office/drawing/2014/main" id="{34946AA1-EB05-102A-F290-C0E66D715B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10616" y="2948856"/>
            <a:ext cx="2194644" cy="219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5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/>
      <p:bldP spid="196" grpId="0"/>
      <p:bldP spid="1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of a hand holding a group of people&#10;&#10;AI-generated content may be incorrect.">
            <a:extLst>
              <a:ext uri="{FF2B5EF4-FFF2-40B4-BE49-F238E27FC236}">
                <a16:creationId xmlns:a16="http://schemas.microsoft.com/office/drawing/2014/main" id="{35B24101-EB4C-CA19-975D-D80B149A8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5" y="50643"/>
            <a:ext cx="967718" cy="981582"/>
          </a:xfrm>
          <a:prstGeom prst="rect">
            <a:avLst/>
          </a:prstGeom>
        </p:spPr>
      </p:pic>
      <p:pic>
        <p:nvPicPr>
          <p:cNvPr id="10" name="Picture 9" descr="A sunset over a beach&#10;&#10;AI-generated content may be incorrect.">
            <a:extLst>
              <a:ext uri="{FF2B5EF4-FFF2-40B4-BE49-F238E27FC236}">
                <a16:creationId xmlns:a16="http://schemas.microsoft.com/office/drawing/2014/main" id="{3E5F15AC-58D1-7C90-D551-796B3F731FA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59" name="Google Shape;159;p3"/>
          <p:cNvSpPr txBox="1"/>
          <p:nvPr/>
        </p:nvSpPr>
        <p:spPr>
          <a:xfrm>
            <a:off x="3645145" y="1032225"/>
            <a:ext cx="1099770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6000" b="0" i="0" u="none" strike="noStrike" cap="none" dirty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Change Lives, Not Systems</a:t>
            </a:r>
            <a:endParaRPr sz="6000" b="0" i="0" u="none" strike="noStrike" cap="none" dirty="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60" name="Google Shape;160;p3"/>
          <p:cNvSpPr txBox="1"/>
          <p:nvPr/>
        </p:nvSpPr>
        <p:spPr>
          <a:xfrm>
            <a:off x="3282042" y="2706551"/>
            <a:ext cx="3813701" cy="177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445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NZ" sz="4000" b="1" i="0" u="none" strike="noStrike" cap="none" dirty="0">
                <a:solidFill>
                  <a:srgbClr val="B8192D"/>
                </a:solidFill>
                <a:latin typeface="Lato"/>
                <a:ea typeface="Lato"/>
                <a:cs typeface="Lato"/>
                <a:sym typeface="Lato"/>
              </a:rPr>
              <a:t>Leadership over Management</a:t>
            </a:r>
            <a:endParaRPr sz="4000" b="1" i="0" u="none" strike="noStrike" cap="none" dirty="0">
              <a:solidFill>
                <a:srgbClr val="B8192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1" name="Google Shape;161;p3"/>
          <p:cNvSpPr txBox="1"/>
          <p:nvPr/>
        </p:nvSpPr>
        <p:spPr>
          <a:xfrm>
            <a:off x="8177096" y="2706551"/>
            <a:ext cx="2667688" cy="177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445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NZ" sz="4000" b="1" i="0" u="none" strike="noStrike" cap="none" dirty="0">
                <a:solidFill>
                  <a:srgbClr val="B8192D"/>
                </a:solidFill>
                <a:latin typeface="Lato"/>
                <a:ea typeface="Lato"/>
                <a:cs typeface="Lato"/>
                <a:sym typeface="Lato"/>
              </a:rPr>
              <a:t>Marathon over Sprint</a:t>
            </a:r>
            <a:endParaRPr sz="4000" b="1" i="0" u="none" strike="noStrike" cap="none" dirty="0">
              <a:solidFill>
                <a:srgbClr val="B8192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2" name="Google Shape;162;p3"/>
          <p:cNvSpPr txBox="1"/>
          <p:nvPr/>
        </p:nvSpPr>
        <p:spPr>
          <a:xfrm>
            <a:off x="12338270" y="2706553"/>
            <a:ext cx="2667688" cy="177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445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NZ" sz="4000" b="1" i="0" u="none" strike="noStrike" cap="none" dirty="0">
                <a:solidFill>
                  <a:srgbClr val="B8192D"/>
                </a:solidFill>
                <a:latin typeface="Lato"/>
                <a:ea typeface="Lato"/>
                <a:cs typeface="Lato"/>
                <a:sym typeface="Lato"/>
              </a:rPr>
              <a:t>Trust over Control</a:t>
            </a:r>
            <a:endParaRPr sz="4000" b="1" i="0" u="none" strike="noStrike" cap="none" dirty="0">
              <a:solidFill>
                <a:srgbClr val="B8192D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7"/>
          <p:cNvSpPr txBox="1"/>
          <p:nvPr/>
        </p:nvSpPr>
        <p:spPr>
          <a:xfrm>
            <a:off x="1028700" y="2044125"/>
            <a:ext cx="16230600" cy="22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50"/>
              <a:buFont typeface="Arial"/>
              <a:buNone/>
            </a:pPr>
            <a:r>
              <a:rPr lang="en-US" sz="1475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Thank You</a:t>
            </a:r>
            <a:endParaRPr sz="1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"/>
          <p:cNvSpPr txBox="1"/>
          <p:nvPr/>
        </p:nvSpPr>
        <p:spPr>
          <a:xfrm>
            <a:off x="2550641" y="2722480"/>
            <a:ext cx="10148560" cy="528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27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111111"/>
                </a:solidFill>
                <a:latin typeface="Lato"/>
                <a:ea typeface="Lato"/>
                <a:cs typeface="Lato"/>
                <a:sym typeface="Lato"/>
              </a:rPr>
              <a:t>Over 20 years implementing Payroll, WFM, and HCM Software</a:t>
            </a:r>
            <a:endParaRPr sz="2400" b="1" i="0" u="none" strike="noStrike" cap="none" dirty="0">
              <a:solidFill>
                <a:srgbClr val="11111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" name="Google Shape;173;p4"/>
          <p:cNvSpPr txBox="1"/>
          <p:nvPr/>
        </p:nvSpPr>
        <p:spPr>
          <a:xfrm>
            <a:off x="2550641" y="3237617"/>
            <a:ext cx="990043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lang="en-US" sz="1800" i="0" u="none" strike="noStrike" cap="none" dirty="0">
                <a:solidFill>
                  <a:srgbClr val="111111"/>
                </a:solidFill>
                <a:latin typeface="Lato"/>
                <a:ea typeface="Lato"/>
                <a:cs typeface="Lato"/>
                <a:sym typeface="Lato"/>
              </a:rPr>
              <a:t>Worked for some of the most well-known vendors in New Zealand and since, have worked on projects involving many different vendors</a:t>
            </a:r>
            <a:endParaRPr sz="1800" i="0" u="none" strike="noStrike" cap="none" dirty="0">
              <a:solidFill>
                <a:srgbClr val="11111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4" name="Google Shape;174;p4"/>
          <p:cNvSpPr txBox="1"/>
          <p:nvPr/>
        </p:nvSpPr>
        <p:spPr>
          <a:xfrm>
            <a:off x="2550640" y="4416049"/>
            <a:ext cx="9309666" cy="1002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SzPts val="2550"/>
            </a:pPr>
            <a:r>
              <a:rPr lang="en-US" sz="2400" b="1" dirty="0">
                <a:solidFill>
                  <a:srgbClr val="111111"/>
                </a:solidFill>
                <a:latin typeface="Lato"/>
                <a:ea typeface="Lato"/>
                <a:cs typeface="Lato"/>
                <a:sym typeface="Lato"/>
              </a:rPr>
              <a:t>Experience gain from Southern Africa, Germany, New Zealand and Australia</a:t>
            </a:r>
          </a:p>
          <a:p>
            <a:pPr marL="0" marR="0" lvl="0" indent="0" algn="l" rtl="0">
              <a:lnSpc>
                <a:spcPct val="1427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0"/>
              <a:buFont typeface="Arial"/>
              <a:buNone/>
            </a:pPr>
            <a:endParaRPr sz="1200" dirty="0">
              <a:solidFill>
                <a:srgbClr val="11111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6" name="Google Shape;176;p4"/>
          <p:cNvSpPr txBox="1"/>
          <p:nvPr/>
        </p:nvSpPr>
        <p:spPr>
          <a:xfrm>
            <a:off x="2550641" y="6043194"/>
            <a:ext cx="7307700" cy="528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27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0"/>
              <a:buFont typeface="Arial"/>
              <a:buNone/>
            </a:pPr>
            <a:r>
              <a:rPr lang="en-US" sz="2400" b="1" dirty="0">
                <a:solidFill>
                  <a:srgbClr val="111111"/>
                </a:solidFill>
                <a:latin typeface="Lato"/>
                <a:ea typeface="Lato"/>
                <a:cs typeface="Lato"/>
                <a:sym typeface="Lato"/>
              </a:rPr>
              <a:t>Personally involved in 100+ implementations</a:t>
            </a:r>
            <a:endParaRPr dirty="0">
              <a:solidFill>
                <a:srgbClr val="11111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7" name="Google Shape;177;p4"/>
          <p:cNvSpPr txBox="1"/>
          <p:nvPr/>
        </p:nvSpPr>
        <p:spPr>
          <a:xfrm>
            <a:off x="2550640" y="6558330"/>
            <a:ext cx="990043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lang="en-NZ" sz="1800" i="0" u="none" strike="noStrike" cap="none" dirty="0">
                <a:solidFill>
                  <a:srgbClr val="111111"/>
                </a:solidFill>
                <a:latin typeface="Lato"/>
                <a:ea typeface="Lato"/>
                <a:cs typeface="Lato"/>
                <a:sym typeface="Lato"/>
              </a:rPr>
              <a:t>Both vendor and client-side, which gives me good insights into what it takes to successfully roll out new software, what works, and what does not.</a:t>
            </a:r>
            <a:endParaRPr sz="1550" i="0" u="none" strike="noStrike" cap="none" dirty="0">
              <a:solidFill>
                <a:srgbClr val="11111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8" name="Google Shape;178;p4"/>
          <p:cNvSpPr txBox="1"/>
          <p:nvPr/>
        </p:nvSpPr>
        <p:spPr>
          <a:xfrm>
            <a:off x="2550640" y="7603288"/>
            <a:ext cx="8422160" cy="528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27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111111"/>
                </a:solidFill>
                <a:latin typeface="Lato"/>
                <a:ea typeface="Lato"/>
                <a:cs typeface="Lato"/>
                <a:sym typeface="Lato"/>
              </a:rPr>
              <a:t>Business Owner, grappling with </a:t>
            </a:r>
            <a:r>
              <a:rPr lang="en-US" sz="2400" b="1" dirty="0">
                <a:solidFill>
                  <a:srgbClr val="111111"/>
                </a:solidFill>
                <a:latin typeface="Lato"/>
                <a:ea typeface="Lato"/>
                <a:cs typeface="Lato"/>
                <a:sym typeface="Lato"/>
              </a:rPr>
              <a:t>own change management</a:t>
            </a:r>
            <a:endParaRPr dirty="0">
              <a:solidFill>
                <a:srgbClr val="11111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9" name="Google Shape;179;p4"/>
          <p:cNvSpPr txBox="1"/>
          <p:nvPr/>
        </p:nvSpPr>
        <p:spPr>
          <a:xfrm>
            <a:off x="2550641" y="8082329"/>
            <a:ext cx="990043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lang="en-NZ" sz="1800" i="0" u="none" strike="noStrike" cap="none" dirty="0">
                <a:solidFill>
                  <a:srgbClr val="111111"/>
                </a:solidFill>
                <a:latin typeface="Lato"/>
                <a:ea typeface="Lato"/>
                <a:cs typeface="Lato"/>
                <a:sym typeface="Lato"/>
              </a:rPr>
              <a:t>As a business owner, we deal with change every day. From systems and processes,  internal rollouts and staff feedback to the economy</a:t>
            </a:r>
            <a:endParaRPr sz="1550" i="0" u="none" strike="noStrike" cap="none" dirty="0">
              <a:solidFill>
                <a:srgbClr val="11111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0" name="Google Shape;180;p4"/>
          <p:cNvSpPr txBox="1"/>
          <p:nvPr/>
        </p:nvSpPr>
        <p:spPr>
          <a:xfrm>
            <a:off x="1036450" y="978725"/>
            <a:ext cx="7307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SzPts val="1100"/>
            </a:pPr>
            <a:r>
              <a:rPr lang="en-US" sz="6000" dirty="0">
                <a:latin typeface="Lato Black"/>
                <a:ea typeface="Lato Black"/>
                <a:cs typeface="Lato Black"/>
                <a:sym typeface="Lato Black"/>
              </a:rPr>
              <a:t>Nau </a:t>
            </a:r>
            <a:r>
              <a:rPr lang="en-US" sz="6000" dirty="0" err="1">
                <a:latin typeface="Lato Black"/>
                <a:ea typeface="Lato Black"/>
                <a:cs typeface="Lato Black"/>
                <a:sym typeface="Lato Black"/>
              </a:rPr>
              <a:t>mai</a:t>
            </a:r>
            <a:r>
              <a:rPr lang="en-US" sz="6000" dirty="0">
                <a:latin typeface="Lato Black"/>
                <a:ea typeface="Lato Black"/>
                <a:cs typeface="Lato Black"/>
                <a:sym typeface="Lato Black"/>
              </a:rPr>
              <a:t>, </a:t>
            </a:r>
            <a:r>
              <a:rPr lang="en-US" sz="6000" dirty="0" err="1">
                <a:latin typeface="Lato Black"/>
                <a:ea typeface="Lato Black"/>
                <a:cs typeface="Lato Black"/>
                <a:sym typeface="Lato Black"/>
              </a:rPr>
              <a:t>haere</a:t>
            </a:r>
            <a:r>
              <a:rPr lang="en-US" sz="6000" dirty="0">
                <a:latin typeface="Lato Black"/>
                <a:ea typeface="Lato Black"/>
                <a:cs typeface="Lato Black"/>
                <a:sym typeface="Lato Black"/>
              </a:rPr>
              <a:t> </a:t>
            </a:r>
            <a:r>
              <a:rPr lang="en-US" sz="6000" dirty="0" err="1">
                <a:latin typeface="Lato Black"/>
                <a:ea typeface="Lato Black"/>
                <a:cs typeface="Lato Black"/>
                <a:sym typeface="Lato Black"/>
              </a:rPr>
              <a:t>mai</a:t>
            </a:r>
            <a:endParaRPr sz="6000" b="0" i="0" u="none" strike="noStrike" cap="none" dirty="0">
              <a:solidFill>
                <a:srgbClr val="11111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81" name="Google Shape;181;p4"/>
          <p:cNvSpPr/>
          <p:nvPr/>
        </p:nvSpPr>
        <p:spPr>
          <a:xfrm>
            <a:off x="1036450" y="2983435"/>
            <a:ext cx="1058400" cy="1058400"/>
          </a:xfrm>
          <a:prstGeom prst="ellipse">
            <a:avLst/>
          </a:prstGeom>
          <a:solidFill>
            <a:srgbClr val="C426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3600" b="1" i="0" u="none" strike="noStrike" cap="none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2" name="Google Shape;182;p4"/>
          <p:cNvSpPr/>
          <p:nvPr/>
        </p:nvSpPr>
        <p:spPr>
          <a:xfrm>
            <a:off x="1055068" y="4444944"/>
            <a:ext cx="1058400" cy="1058400"/>
          </a:xfrm>
          <a:prstGeom prst="ellipse">
            <a:avLst/>
          </a:prstGeom>
          <a:solidFill>
            <a:srgbClr val="C426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3" name="Google Shape;183;p4"/>
          <p:cNvSpPr/>
          <p:nvPr/>
        </p:nvSpPr>
        <p:spPr>
          <a:xfrm>
            <a:off x="1055068" y="5906453"/>
            <a:ext cx="1058400" cy="1058400"/>
          </a:xfrm>
          <a:prstGeom prst="ellipse">
            <a:avLst/>
          </a:prstGeom>
          <a:solidFill>
            <a:srgbClr val="C426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4" name="Google Shape;184;p4"/>
          <p:cNvSpPr/>
          <p:nvPr/>
        </p:nvSpPr>
        <p:spPr>
          <a:xfrm>
            <a:off x="1036450" y="7367962"/>
            <a:ext cx="1058400" cy="1058400"/>
          </a:xfrm>
          <a:prstGeom prst="ellipse">
            <a:avLst/>
          </a:prstGeom>
          <a:solidFill>
            <a:srgbClr val="C426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Picture 1" descr="A person in a suit&#10;&#10;AI-generated content may be incorrect.">
            <a:extLst>
              <a:ext uri="{FF2B5EF4-FFF2-40B4-BE49-F238E27FC236}">
                <a16:creationId xmlns:a16="http://schemas.microsoft.com/office/drawing/2014/main" id="{255F19DD-F398-97C0-2400-45367C927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6374" y="1730334"/>
            <a:ext cx="4323878" cy="6487620"/>
          </a:xfrm>
          <a:prstGeom prst="rect">
            <a:avLst/>
          </a:prstGeom>
        </p:spPr>
      </p:pic>
      <p:pic>
        <p:nvPicPr>
          <p:cNvPr id="3" name="Picture 2" descr="A logo of a hand holding a group of people&#10;&#10;AI-generated content may be incorrect.">
            <a:extLst>
              <a:ext uri="{FF2B5EF4-FFF2-40B4-BE49-F238E27FC236}">
                <a16:creationId xmlns:a16="http://schemas.microsoft.com/office/drawing/2014/main" id="{B40CD0EC-9ED2-257B-9A14-6EEA2D8A2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65" y="50643"/>
            <a:ext cx="967718" cy="9815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6a0a4ea566_0_837"/>
          <p:cNvSpPr txBox="1"/>
          <p:nvPr/>
        </p:nvSpPr>
        <p:spPr>
          <a:xfrm>
            <a:off x="1022383" y="1619557"/>
            <a:ext cx="91662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4000" dirty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When Reality Hits… Three Stories</a:t>
            </a:r>
            <a:endParaRPr sz="4000" dirty="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24" name="Google Shape;124;g26a0a4ea566_0_837"/>
          <p:cNvSpPr txBox="1"/>
          <p:nvPr/>
        </p:nvSpPr>
        <p:spPr>
          <a:xfrm>
            <a:off x="1022383" y="4024054"/>
            <a:ext cx="7596560" cy="2127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lvl="0" indent="-285750" algn="l" rtl="0">
              <a:lnSpc>
                <a:spcPct val="14445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NZ" sz="32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The system that sat on the shelf</a:t>
            </a:r>
          </a:p>
          <a:p>
            <a:pPr marL="285750" indent="-285750">
              <a:lnSpc>
                <a:spcPct val="144451"/>
              </a:lnSpc>
              <a:buSzPct val="100000"/>
              <a:buFont typeface="Arial" panose="020B0604020202020204" pitchFamily="34" charset="0"/>
              <a:buChar char="•"/>
            </a:pPr>
            <a:r>
              <a:rPr lang="en-NZ" sz="32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Copy &amp; Paste Chaos</a:t>
            </a:r>
          </a:p>
          <a:p>
            <a:pPr marL="285750" lvl="0" indent="-285750" algn="l" rtl="0">
              <a:lnSpc>
                <a:spcPct val="14445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NZ" sz="32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The Rock Star rollout</a:t>
            </a:r>
          </a:p>
        </p:txBody>
      </p:sp>
      <p:pic>
        <p:nvPicPr>
          <p:cNvPr id="4" name="Picture 3" descr="A logo of a hand holding a group of people&#10;&#10;AI-generated content may be incorrect.">
            <a:extLst>
              <a:ext uri="{FF2B5EF4-FFF2-40B4-BE49-F238E27FC236}">
                <a16:creationId xmlns:a16="http://schemas.microsoft.com/office/drawing/2014/main" id="{B6497614-69FC-F205-5E1A-289296313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5" y="50643"/>
            <a:ext cx="967718" cy="981582"/>
          </a:xfrm>
          <a:prstGeom prst="rect">
            <a:avLst/>
          </a:prstGeom>
        </p:spPr>
      </p:pic>
      <p:pic>
        <p:nvPicPr>
          <p:cNvPr id="6" name="Picture 5" descr="A black line with yellow and red smiley faces&#10;&#10;AI-generated content may be incorrect.">
            <a:extLst>
              <a:ext uri="{FF2B5EF4-FFF2-40B4-BE49-F238E27FC236}">
                <a16:creationId xmlns:a16="http://schemas.microsoft.com/office/drawing/2014/main" id="{80C05F6A-B84E-6E29-E352-3F80DE3BD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2651" y="1357702"/>
            <a:ext cx="7194177" cy="71941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22">
          <a:extLst>
            <a:ext uri="{FF2B5EF4-FFF2-40B4-BE49-F238E27FC236}">
              <a16:creationId xmlns:a16="http://schemas.microsoft.com/office/drawing/2014/main" id="{4DB93A1D-78C6-3EF8-9A53-E835E2D86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6a0a4ea566_0_837">
            <a:extLst>
              <a:ext uri="{FF2B5EF4-FFF2-40B4-BE49-F238E27FC236}">
                <a16:creationId xmlns:a16="http://schemas.microsoft.com/office/drawing/2014/main" id="{32532E01-4CC9-0670-CC26-CEB90ADE859C}"/>
              </a:ext>
            </a:extLst>
          </p:cNvPr>
          <p:cNvSpPr txBox="1"/>
          <p:nvPr/>
        </p:nvSpPr>
        <p:spPr>
          <a:xfrm>
            <a:off x="3747309" y="1156608"/>
            <a:ext cx="1079338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6000" dirty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Why Beats What (Every Time)</a:t>
            </a:r>
            <a:endParaRPr sz="6000" dirty="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24" name="Google Shape;124;g26a0a4ea566_0_837">
            <a:extLst>
              <a:ext uri="{FF2B5EF4-FFF2-40B4-BE49-F238E27FC236}">
                <a16:creationId xmlns:a16="http://schemas.microsoft.com/office/drawing/2014/main" id="{DDFFAC00-B31A-4E0E-DA1E-F5B9E5396B05}"/>
              </a:ext>
            </a:extLst>
          </p:cNvPr>
          <p:cNvSpPr txBox="1"/>
          <p:nvPr/>
        </p:nvSpPr>
        <p:spPr>
          <a:xfrm>
            <a:off x="3211528" y="7586571"/>
            <a:ext cx="11864942" cy="620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 rtl="0">
              <a:lnSpc>
                <a:spcPct val="14445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28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“People don’t buy what you do. They buy why you do it.” – Simon Sinek</a:t>
            </a:r>
            <a:endParaRPr sz="2800" dirty="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" name="Picture 3" descr="A logo of a hand holding a group of people&#10;&#10;AI-generated content may be incorrect.">
            <a:extLst>
              <a:ext uri="{FF2B5EF4-FFF2-40B4-BE49-F238E27FC236}">
                <a16:creationId xmlns:a16="http://schemas.microsoft.com/office/drawing/2014/main" id="{9CCE6B95-9A62-F7DC-FF23-2CABDE991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5" y="50643"/>
            <a:ext cx="967718" cy="981582"/>
          </a:xfrm>
          <a:prstGeom prst="rect">
            <a:avLst/>
          </a:prstGeom>
        </p:spPr>
      </p:pic>
      <p:pic>
        <p:nvPicPr>
          <p:cNvPr id="7" name="Picture 6" descr="A yellow circle with black text&#10;&#10;AI-generated content may be incorrect.">
            <a:extLst>
              <a:ext uri="{FF2B5EF4-FFF2-40B4-BE49-F238E27FC236}">
                <a16:creationId xmlns:a16="http://schemas.microsoft.com/office/drawing/2014/main" id="{915AD96F-4FFB-CC8E-EEC0-489090F9C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596" y="3073898"/>
            <a:ext cx="4120807" cy="4139204"/>
          </a:xfrm>
          <a:prstGeom prst="rect">
            <a:avLst/>
          </a:prstGeom>
        </p:spPr>
      </p:pic>
      <p:sp>
        <p:nvSpPr>
          <p:cNvPr id="8" name="Google Shape;124;g26a0a4ea566_0_837">
            <a:extLst>
              <a:ext uri="{FF2B5EF4-FFF2-40B4-BE49-F238E27FC236}">
                <a16:creationId xmlns:a16="http://schemas.microsoft.com/office/drawing/2014/main" id="{5CAD53F2-CF62-A932-603F-FAAB7D0BD365}"/>
              </a:ext>
            </a:extLst>
          </p:cNvPr>
          <p:cNvSpPr txBox="1"/>
          <p:nvPr/>
        </p:nvSpPr>
        <p:spPr>
          <a:xfrm>
            <a:off x="1091490" y="4523009"/>
            <a:ext cx="5932471" cy="1240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44451"/>
              </a:lnSpc>
              <a:buSzPct val="100000"/>
            </a:pPr>
            <a:r>
              <a:rPr lang="en-US" sz="28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Involve stakeholders early — so they help define the </a:t>
            </a:r>
            <a:r>
              <a:rPr lang="en-US" sz="2800" b="1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WHY</a:t>
            </a:r>
          </a:p>
        </p:txBody>
      </p:sp>
      <p:sp>
        <p:nvSpPr>
          <p:cNvPr id="9" name="Google Shape;124;g26a0a4ea566_0_837">
            <a:extLst>
              <a:ext uri="{FF2B5EF4-FFF2-40B4-BE49-F238E27FC236}">
                <a16:creationId xmlns:a16="http://schemas.microsoft.com/office/drawing/2014/main" id="{23BDD88A-A345-A9DE-288A-686DE6D61BC5}"/>
              </a:ext>
            </a:extLst>
          </p:cNvPr>
          <p:cNvSpPr txBox="1"/>
          <p:nvPr/>
        </p:nvSpPr>
        <p:spPr>
          <a:xfrm>
            <a:off x="11687174" y="4523008"/>
            <a:ext cx="5686425" cy="1240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rtl="0">
              <a:lnSpc>
                <a:spcPct val="14445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28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Let people see themselves in the </a:t>
            </a:r>
            <a:r>
              <a:rPr lang="en-US" sz="2800" b="1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WHY</a:t>
            </a:r>
            <a:endParaRPr sz="2800" b="1" dirty="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825322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 txBox="1"/>
          <p:nvPr/>
        </p:nvSpPr>
        <p:spPr>
          <a:xfrm>
            <a:off x="349311" y="3850838"/>
            <a:ext cx="12409426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52"/>
              <a:buFont typeface="Arial"/>
              <a:buNone/>
            </a:pPr>
            <a:r>
              <a:rPr lang="en-US" sz="6000" b="1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From Chaos to Clarity: Your Toolkit</a:t>
            </a:r>
            <a:endParaRPr sz="100" b="1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/>
          <p:nvPr/>
        </p:nvSpPr>
        <p:spPr>
          <a:xfrm>
            <a:off x="952500" y="2792662"/>
            <a:ext cx="7965000" cy="5795700"/>
          </a:xfrm>
          <a:prstGeom prst="flowChartAlternateProcess">
            <a:avLst/>
          </a:prstGeom>
          <a:solidFill>
            <a:srgbClr val="1111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6"/>
          <p:cNvSpPr txBox="1"/>
          <p:nvPr/>
        </p:nvSpPr>
        <p:spPr>
          <a:xfrm>
            <a:off x="1036614" y="2120750"/>
            <a:ext cx="5434200" cy="57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3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0"/>
              <a:buFont typeface="Arial"/>
              <a:buNone/>
            </a:pPr>
            <a:r>
              <a:rPr lang="en-US" sz="3050" i="0" u="none" strike="noStrike" cap="none" dirty="0">
                <a:solidFill>
                  <a:srgbClr val="111111"/>
                </a:solidFill>
                <a:latin typeface="Lato Black"/>
                <a:ea typeface="Lato Black"/>
                <a:cs typeface="Lato Black"/>
                <a:sym typeface="Lato Black"/>
              </a:rPr>
              <a:t>Buzzwords</a:t>
            </a:r>
            <a:endParaRPr sz="3050" i="0" u="none" strike="noStrike" cap="none" dirty="0">
              <a:solidFill>
                <a:srgbClr val="11111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48" name="Google Shape;148;p6"/>
          <p:cNvSpPr txBox="1"/>
          <p:nvPr/>
        </p:nvSpPr>
        <p:spPr>
          <a:xfrm>
            <a:off x="1036450" y="602350"/>
            <a:ext cx="1028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6000" b="0" i="0" u="none" strike="noStrike" cap="none" dirty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Clarity Beats Buzzwords</a:t>
            </a:r>
            <a:endParaRPr sz="6000" b="0" i="0" u="none" strike="noStrike" cap="none" dirty="0">
              <a:solidFill>
                <a:srgbClr val="B8192D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49" name="Google Shape;149;p6"/>
          <p:cNvSpPr txBox="1"/>
          <p:nvPr/>
        </p:nvSpPr>
        <p:spPr>
          <a:xfrm>
            <a:off x="9587207" y="2120750"/>
            <a:ext cx="5434200" cy="57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3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0"/>
              <a:buFont typeface="Arial"/>
              <a:buNone/>
            </a:pPr>
            <a:r>
              <a:rPr lang="en-US" sz="3050" i="0" u="none" strike="noStrike" cap="none" dirty="0">
                <a:solidFill>
                  <a:srgbClr val="111111"/>
                </a:solidFill>
                <a:latin typeface="Lato Black"/>
                <a:ea typeface="Lato Black"/>
                <a:cs typeface="Lato Black"/>
                <a:sym typeface="Lato Black"/>
              </a:rPr>
              <a:t>Plain English</a:t>
            </a:r>
            <a:endParaRPr sz="3050" i="0" u="none" strike="noStrike" cap="none" dirty="0">
              <a:solidFill>
                <a:srgbClr val="11111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51" name="Google Shape;151;p6"/>
          <p:cNvSpPr txBox="1"/>
          <p:nvPr/>
        </p:nvSpPr>
        <p:spPr>
          <a:xfrm>
            <a:off x="1720650" y="4077224"/>
            <a:ext cx="6428700" cy="3102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l" rtl="0">
              <a:lnSpc>
                <a:spcPct val="14445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en-US" sz="2800" b="0" i="0" u="none" strike="noStrike" cap="none" dirty="0">
                <a:solidFill>
                  <a:srgbClr val="CCCCCC"/>
                </a:solidFill>
                <a:latin typeface="Lato"/>
                <a:ea typeface="Lato"/>
                <a:cs typeface="Lato"/>
                <a:sym typeface="Lato"/>
              </a:rPr>
              <a:t>Digital enablement journey</a:t>
            </a:r>
          </a:p>
          <a:p>
            <a:pPr marR="0" lvl="0" algn="l" rtl="0">
              <a:lnSpc>
                <a:spcPct val="14445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endParaRPr lang="en-US" sz="2800" b="0" i="0" u="none" strike="noStrike" cap="none" dirty="0">
              <a:solidFill>
                <a:srgbClr val="CCCCCC"/>
              </a:solidFill>
              <a:latin typeface="Lato"/>
              <a:ea typeface="Lato"/>
              <a:cs typeface="Lato"/>
              <a:sym typeface="Lato"/>
            </a:endParaRPr>
          </a:p>
          <a:p>
            <a:pPr marR="0" lvl="0" algn="l" rtl="0">
              <a:lnSpc>
                <a:spcPct val="14445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en-US" sz="2800" b="0" i="0" u="none" strike="noStrike" cap="none" dirty="0">
                <a:solidFill>
                  <a:srgbClr val="CCCCCC"/>
                </a:solidFill>
                <a:latin typeface="Lato"/>
                <a:ea typeface="Lato"/>
                <a:cs typeface="Lato"/>
                <a:sym typeface="Lato"/>
              </a:rPr>
              <a:t>Harmonised processes</a:t>
            </a:r>
          </a:p>
          <a:p>
            <a:pPr marR="0" lvl="0" algn="l" rtl="0">
              <a:lnSpc>
                <a:spcPct val="14445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endParaRPr lang="en-US" sz="2800" b="0" i="0" u="none" strike="noStrike" cap="none" dirty="0">
              <a:solidFill>
                <a:srgbClr val="CCCCCC"/>
              </a:solidFill>
              <a:latin typeface="Lato"/>
              <a:ea typeface="Lato"/>
              <a:cs typeface="Lato"/>
              <a:sym typeface="Lato"/>
            </a:endParaRPr>
          </a:p>
          <a:p>
            <a:pPr marR="0" lvl="0" algn="l" rtl="0">
              <a:lnSpc>
                <a:spcPct val="14445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en-US" sz="2800" b="0" i="0" u="none" strike="noStrike" cap="none" dirty="0">
                <a:solidFill>
                  <a:srgbClr val="CCCCCC"/>
                </a:solidFill>
                <a:latin typeface="Lato"/>
                <a:ea typeface="Lato"/>
                <a:cs typeface="Lato"/>
                <a:sym typeface="Lato"/>
              </a:rPr>
              <a:t>Future-ready platform</a:t>
            </a:r>
            <a:endParaRPr sz="2800" b="0" i="0" u="none" strike="noStrike" cap="none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9587204" y="2792662"/>
            <a:ext cx="7778100" cy="5795700"/>
          </a:xfrm>
          <a:prstGeom prst="flowChartAlternateProcess">
            <a:avLst/>
          </a:prstGeom>
          <a:solidFill>
            <a:srgbClr val="D0D3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6"/>
          <p:cNvSpPr txBox="1"/>
          <p:nvPr/>
        </p:nvSpPr>
        <p:spPr>
          <a:xfrm>
            <a:off x="10205774" y="4077225"/>
            <a:ext cx="6310200" cy="3102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45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800" dirty="0">
                <a:latin typeface="Lato"/>
                <a:ea typeface="Lato"/>
                <a:cs typeface="Lato"/>
                <a:sym typeface="Lato"/>
              </a:rPr>
              <a:t>Submit leave on your phone</a:t>
            </a:r>
          </a:p>
          <a:p>
            <a:pPr marL="0" marR="0" lvl="0" indent="0" algn="l" rtl="0">
              <a:lnSpc>
                <a:spcPct val="14445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2800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4445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800" dirty="0">
                <a:latin typeface="Lato"/>
                <a:ea typeface="Lato"/>
                <a:cs typeface="Lato"/>
                <a:sym typeface="Lato"/>
              </a:rPr>
              <a:t>One place for all pay info</a:t>
            </a:r>
          </a:p>
          <a:p>
            <a:pPr marL="0" marR="0" lvl="0" indent="0" algn="l" rtl="0">
              <a:lnSpc>
                <a:spcPct val="14445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2800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4445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800" dirty="0">
                <a:latin typeface="Lato"/>
                <a:ea typeface="Lato"/>
                <a:cs typeface="Lato"/>
                <a:sym typeface="Lato"/>
              </a:rPr>
              <a:t>Update your own bank details</a:t>
            </a:r>
            <a:endParaRPr sz="2800"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Picture 1" descr="A logo of a hand holding a group of people&#10;&#10;AI-generated content may be incorrect.">
            <a:extLst>
              <a:ext uri="{FF2B5EF4-FFF2-40B4-BE49-F238E27FC236}">
                <a16:creationId xmlns:a16="http://schemas.microsoft.com/office/drawing/2014/main" id="{5354ADFC-230D-6934-7257-9CCF2AD1F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5" y="50643"/>
            <a:ext cx="967718" cy="98158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6a0a4ea566_0_846"/>
          <p:cNvSpPr txBox="1"/>
          <p:nvPr/>
        </p:nvSpPr>
        <p:spPr>
          <a:xfrm>
            <a:off x="6794815" y="4220170"/>
            <a:ext cx="10093230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6000" b="0" i="0" u="none" strike="noStrike" cap="none" dirty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Clear, Consistent Communication Builds Trust</a:t>
            </a:r>
            <a:endParaRPr sz="6000" b="0" i="0" u="none" strike="noStrike" cap="none" dirty="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2" name="Picture 1" descr="A logo of a hand holding a group of people&#10;&#10;AI-generated content may be incorrect.">
            <a:extLst>
              <a:ext uri="{FF2B5EF4-FFF2-40B4-BE49-F238E27FC236}">
                <a16:creationId xmlns:a16="http://schemas.microsoft.com/office/drawing/2014/main" id="{E9CF9D29-A816-C347-D1C0-09BC63BAB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5" y="50643"/>
            <a:ext cx="967718" cy="981582"/>
          </a:xfrm>
          <a:prstGeom prst="rect">
            <a:avLst/>
          </a:prstGeom>
        </p:spPr>
      </p:pic>
      <p:pic>
        <p:nvPicPr>
          <p:cNvPr id="4" name="Picture 3" descr="A person holding a megaphone&#10;&#10;AI-generated content may be incorrect.">
            <a:extLst>
              <a:ext uri="{FF2B5EF4-FFF2-40B4-BE49-F238E27FC236}">
                <a16:creationId xmlns:a16="http://schemas.microsoft.com/office/drawing/2014/main" id="{92AE7FDC-0EA5-DF1F-CD20-B14017580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383" y="1743075"/>
            <a:ext cx="4533900" cy="6800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 black background with white dots&#10;&#10;AI-generated content may be incorrect.">
            <a:extLst>
              <a:ext uri="{FF2B5EF4-FFF2-40B4-BE49-F238E27FC236}">
                <a16:creationId xmlns:a16="http://schemas.microsoft.com/office/drawing/2014/main" id="{96E1D8E5-7D48-1B37-04F4-3ABDCD5ABED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B8192D">
                <a:tint val="45000"/>
                <a:satMod val="400000"/>
              </a:srgbClr>
            </a:duotone>
            <a:alphaModFix/>
          </a:blip>
          <a:stretch>
            <a:fillRect/>
          </a:stretch>
        </p:blipFill>
        <p:spPr>
          <a:xfrm>
            <a:off x="4317751" y="6286882"/>
            <a:ext cx="2477064" cy="18673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30">
          <a:extLst>
            <a:ext uri="{FF2B5EF4-FFF2-40B4-BE49-F238E27FC236}">
              <a16:creationId xmlns:a16="http://schemas.microsoft.com/office/drawing/2014/main" id="{C0E11799-1410-E338-0E33-67CBD0D8F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of a hand holding a group of people&#10;&#10;AI-generated content may be incorrect.">
            <a:extLst>
              <a:ext uri="{FF2B5EF4-FFF2-40B4-BE49-F238E27FC236}">
                <a16:creationId xmlns:a16="http://schemas.microsoft.com/office/drawing/2014/main" id="{0915E2B2-5D19-3CD9-A0B7-740372201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5" y="50643"/>
            <a:ext cx="967718" cy="981582"/>
          </a:xfrm>
          <a:prstGeom prst="rect">
            <a:avLst/>
          </a:prstGeom>
        </p:spPr>
      </p:pic>
      <p:pic>
        <p:nvPicPr>
          <p:cNvPr id="14" name="Picture 13" descr="A white object in the middle of a black background&#10;&#10;AI-generated content may be incorrect.">
            <a:extLst>
              <a:ext uri="{FF2B5EF4-FFF2-40B4-BE49-F238E27FC236}">
                <a16:creationId xmlns:a16="http://schemas.microsoft.com/office/drawing/2014/main" id="{CE5CC5E0-F252-8FE6-549B-85657A8DE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3952875"/>
            <a:ext cx="15240000" cy="2381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Google Shape;131;g26a0a4ea566_0_846">
            <a:extLst>
              <a:ext uri="{FF2B5EF4-FFF2-40B4-BE49-F238E27FC236}">
                <a16:creationId xmlns:a16="http://schemas.microsoft.com/office/drawing/2014/main" id="{089F8C0C-BFB6-16E6-86B7-F910759E126D}"/>
              </a:ext>
            </a:extLst>
          </p:cNvPr>
          <p:cNvSpPr txBox="1"/>
          <p:nvPr/>
        </p:nvSpPr>
        <p:spPr>
          <a:xfrm>
            <a:off x="4097385" y="1032225"/>
            <a:ext cx="10093230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6000" b="0" i="0" u="none" strike="noStrike" cap="none" dirty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One Small Step for Payroll, One Giant Leap for Change</a:t>
            </a:r>
          </a:p>
        </p:txBody>
      </p:sp>
      <p:sp>
        <p:nvSpPr>
          <p:cNvPr id="18" name="Google Shape;124;g26a0a4ea566_0_837">
            <a:extLst>
              <a:ext uri="{FF2B5EF4-FFF2-40B4-BE49-F238E27FC236}">
                <a16:creationId xmlns:a16="http://schemas.microsoft.com/office/drawing/2014/main" id="{DD9B497E-7FB4-5A45-21AF-D8DC52B4CFDB}"/>
              </a:ext>
            </a:extLst>
          </p:cNvPr>
          <p:cNvSpPr txBox="1"/>
          <p:nvPr/>
        </p:nvSpPr>
        <p:spPr>
          <a:xfrm>
            <a:off x="1524000" y="7408116"/>
            <a:ext cx="4205288" cy="620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rtl="0">
              <a:lnSpc>
                <a:spcPct val="14445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28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“Progress over perfection”</a:t>
            </a:r>
            <a:endParaRPr sz="2800" dirty="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" name="Google Shape;124;g26a0a4ea566_0_837">
            <a:extLst>
              <a:ext uri="{FF2B5EF4-FFF2-40B4-BE49-F238E27FC236}">
                <a16:creationId xmlns:a16="http://schemas.microsoft.com/office/drawing/2014/main" id="{9A56BA06-54B1-6766-0C4D-1BD7801F2B28}"/>
              </a:ext>
            </a:extLst>
          </p:cNvPr>
          <p:cNvSpPr txBox="1"/>
          <p:nvPr/>
        </p:nvSpPr>
        <p:spPr>
          <a:xfrm>
            <a:off x="7041356" y="6787625"/>
            <a:ext cx="4205288" cy="620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 rtl="0">
              <a:lnSpc>
                <a:spcPct val="14445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28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“Mid-project dip”</a:t>
            </a:r>
            <a:endParaRPr sz="2800" dirty="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" name="Google Shape;124;g26a0a4ea566_0_837">
            <a:extLst>
              <a:ext uri="{FF2B5EF4-FFF2-40B4-BE49-F238E27FC236}">
                <a16:creationId xmlns:a16="http://schemas.microsoft.com/office/drawing/2014/main" id="{2BFF13BE-4BF4-AC3B-FCC7-A886FAC12458}"/>
              </a:ext>
            </a:extLst>
          </p:cNvPr>
          <p:cNvSpPr txBox="1"/>
          <p:nvPr/>
        </p:nvSpPr>
        <p:spPr>
          <a:xfrm>
            <a:off x="12558712" y="7408115"/>
            <a:ext cx="4205288" cy="620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 rtl="0">
              <a:lnSpc>
                <a:spcPct val="14445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28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“Keep the Momentum”</a:t>
            </a:r>
            <a:endParaRPr sz="2800" dirty="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576553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"/>
          <p:cNvSpPr txBox="1"/>
          <p:nvPr/>
        </p:nvSpPr>
        <p:spPr>
          <a:xfrm>
            <a:off x="2458769" y="1032225"/>
            <a:ext cx="13370462" cy="9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6099" i="0" u="none" strike="noStrike" cap="none" dirty="0">
                <a:solidFill>
                  <a:srgbClr val="111111"/>
                </a:solidFill>
                <a:latin typeface="Lato Black"/>
                <a:ea typeface="Lato Black"/>
                <a:cs typeface="Lato Black"/>
                <a:sym typeface="Lato Black"/>
              </a:rPr>
              <a:t>Quick Wins for Leading Change</a:t>
            </a:r>
            <a:endParaRPr sz="6099" i="0" u="none" strike="noStrike" cap="none" dirty="0">
              <a:solidFill>
                <a:srgbClr val="11111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94" name="Google Shape;194;p5"/>
          <p:cNvSpPr txBox="1"/>
          <p:nvPr/>
        </p:nvSpPr>
        <p:spPr>
          <a:xfrm>
            <a:off x="1902069" y="5538974"/>
            <a:ext cx="2755985" cy="1240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445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800" i="0" u="none" strike="noStrike" cap="none" dirty="0">
                <a:solidFill>
                  <a:srgbClr val="111111"/>
                </a:solidFill>
                <a:latin typeface="Lato Black"/>
                <a:ea typeface="Lato Black"/>
                <a:cs typeface="Lato Black"/>
                <a:sym typeface="Lato Black"/>
              </a:rPr>
              <a:t>Create Safe Spaces</a:t>
            </a:r>
            <a:endParaRPr sz="2800" i="0" u="none" strike="noStrike" cap="none" dirty="0">
              <a:solidFill>
                <a:srgbClr val="11111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96" name="Google Shape;196;p5"/>
          <p:cNvSpPr txBox="1"/>
          <p:nvPr/>
        </p:nvSpPr>
        <p:spPr>
          <a:xfrm>
            <a:off x="13352688" y="5573779"/>
            <a:ext cx="3310500" cy="1240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445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800" i="0" u="none" strike="noStrike" cap="none" dirty="0">
                <a:solidFill>
                  <a:srgbClr val="111111"/>
                </a:solidFill>
                <a:latin typeface="Lato Black"/>
                <a:ea typeface="Lato Black"/>
                <a:cs typeface="Lato Black"/>
                <a:sym typeface="Lato Black"/>
              </a:rPr>
              <a:t>Champions for Change</a:t>
            </a:r>
            <a:endParaRPr sz="1800" dirty="0">
              <a:solidFill>
                <a:srgbClr val="11111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98" name="Google Shape;198;p5"/>
          <p:cNvSpPr txBox="1"/>
          <p:nvPr/>
        </p:nvSpPr>
        <p:spPr>
          <a:xfrm>
            <a:off x="7681043" y="5568505"/>
            <a:ext cx="2925914" cy="1240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445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800" i="0" u="none" strike="noStrike" cap="none" dirty="0">
                <a:solidFill>
                  <a:srgbClr val="111111"/>
                </a:solidFill>
                <a:latin typeface="Lato Black"/>
                <a:ea typeface="Lato Black"/>
                <a:cs typeface="Lato Black"/>
                <a:sym typeface="Lato Black"/>
              </a:rPr>
              <a:t>Celebrate the Small Wins</a:t>
            </a:r>
            <a:endParaRPr sz="1800" dirty="0">
              <a:solidFill>
                <a:srgbClr val="11111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2" name="Picture 1" descr="A logo of a hand holding a group of people&#10;&#10;AI-generated content may be incorrect.">
            <a:extLst>
              <a:ext uri="{FF2B5EF4-FFF2-40B4-BE49-F238E27FC236}">
                <a16:creationId xmlns:a16="http://schemas.microsoft.com/office/drawing/2014/main" id="{6F979B9B-B91E-3516-BEF3-134B161B9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5" y="50643"/>
            <a:ext cx="967718" cy="981582"/>
          </a:xfrm>
          <a:prstGeom prst="rect">
            <a:avLst/>
          </a:prstGeom>
        </p:spPr>
      </p:pic>
      <p:pic>
        <p:nvPicPr>
          <p:cNvPr id="7" name="Picture 6" descr="A group of people sitting on a bench&#10;&#10;AI-generated content may be incorrect.">
            <a:extLst>
              <a:ext uri="{FF2B5EF4-FFF2-40B4-BE49-F238E27FC236}">
                <a16:creationId xmlns:a16="http://schemas.microsoft.com/office/drawing/2014/main" id="{C0239E68-CC0A-E43C-A425-66053E206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8770" y="3734112"/>
            <a:ext cx="1642584" cy="1642584"/>
          </a:xfrm>
          <a:prstGeom prst="rect">
            <a:avLst/>
          </a:prstGeom>
        </p:spPr>
      </p:pic>
      <p:pic>
        <p:nvPicPr>
          <p:cNvPr id="9" name="Picture 8" descr="A red thumb up and stars&#10;&#10;AI-generated content may be incorrect.">
            <a:extLst>
              <a:ext uri="{FF2B5EF4-FFF2-40B4-BE49-F238E27FC236}">
                <a16:creationId xmlns:a16="http://schemas.microsoft.com/office/drawing/2014/main" id="{62A71CC1-A119-937F-A5E1-9B8C4DD8E6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2709" y="3758213"/>
            <a:ext cx="1642583" cy="1622793"/>
          </a:xfrm>
          <a:prstGeom prst="rect">
            <a:avLst/>
          </a:prstGeom>
        </p:spPr>
      </p:pic>
      <p:pic>
        <p:nvPicPr>
          <p:cNvPr id="4" name="Picture 3" descr="A red and white light bulb in a head&#10;&#10;AI-generated content may be incorrect.">
            <a:extLst>
              <a:ext uri="{FF2B5EF4-FFF2-40B4-BE49-F238E27FC236}">
                <a16:creationId xmlns:a16="http://schemas.microsoft.com/office/drawing/2014/main" id="{12AFB021-11E3-75F6-CDE2-CD0C9C6716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86647" y="3714081"/>
            <a:ext cx="1642584" cy="16626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xemy - Powerpoint Template" id="{3AFCA119-8CAC-467F-B28F-694538449C85}" vid="{95D4F4E8-9357-4C08-A526-4963E031EE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37717ff-60f2-45a5-bae0-5dba64a8dbc1" xsi:nil="true"/>
    <lcf76f155ced4ddcb4097134ff3c332f xmlns="a87e355f-f9ed-4595-a788-e88cef374ce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1A717B9482A344B4B967EAE80B97CC" ma:contentTypeVersion="18" ma:contentTypeDescription="Create a new document." ma:contentTypeScope="" ma:versionID="d7ced569be545898a310a4b7c2db3386">
  <xsd:schema xmlns:xsd="http://www.w3.org/2001/XMLSchema" xmlns:xs="http://www.w3.org/2001/XMLSchema" xmlns:p="http://schemas.microsoft.com/office/2006/metadata/properties" xmlns:ns2="a87e355f-f9ed-4595-a788-e88cef374cea" xmlns:ns3="b37717ff-60f2-45a5-bae0-5dba64a8dbc1" targetNamespace="http://schemas.microsoft.com/office/2006/metadata/properties" ma:root="true" ma:fieldsID="793e9d56d7dab9ca6ae4a5f20e98a086" ns2:_="" ns3:_="">
    <xsd:import namespace="a87e355f-f9ed-4595-a788-e88cef374cea"/>
    <xsd:import namespace="b37717ff-60f2-45a5-bae0-5dba64a8db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7e355f-f9ed-4595-a788-e88cef374c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9695bcd-ee18-42b0-b508-9745e5edc2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7717ff-60f2-45a5-bae0-5dba64a8dbc1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9b6b60f5-a291-47fc-82cf-741d7014e8bc}" ma:internalName="TaxCatchAll" ma:showField="CatchAllData" ma:web="b37717ff-60f2-45a5-bae0-5dba64a8db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F21396-859B-4787-BC04-9E724846C9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D9FEA4-BC0E-4B5B-8BBD-BDEADBF139C9}">
  <ds:schemaRefs>
    <ds:schemaRef ds:uri="http://schemas.microsoft.com/office/2006/metadata/properties"/>
    <ds:schemaRef ds:uri="http://schemas.microsoft.com/office/infopath/2007/PartnerControls"/>
    <ds:schemaRef ds:uri="4038e820-aec7-4012-be08-d9188b656fbe"/>
    <ds:schemaRef ds:uri="d52851e4-fbfe-4a6f-900e-04b626547f16"/>
    <ds:schemaRef ds:uri="b37717ff-60f2-45a5-bae0-5dba64a8dbc1"/>
    <ds:schemaRef ds:uri="a87e355f-f9ed-4595-a788-e88cef374cea"/>
  </ds:schemaRefs>
</ds:datastoreItem>
</file>

<file path=customXml/itemProps3.xml><?xml version="1.0" encoding="utf-8"?>
<ds:datastoreItem xmlns:ds="http://schemas.openxmlformats.org/officeDocument/2006/customXml" ds:itemID="{13C92418-1F30-45D6-B9C1-68061C2C73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7e355f-f9ed-4595-a788-e88cef374cea"/>
    <ds:schemaRef ds:uri="b37717ff-60f2-45a5-bae0-5dba64a8db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Alxemy - Powerpoint Template</Template>
  <TotalTime>435</TotalTime>
  <Words>1014</Words>
  <Application>Microsoft Office PowerPoint</Application>
  <PresentationFormat>Custom</PresentationFormat>
  <Paragraphs>98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Lato</vt:lpstr>
      <vt:lpstr>Arial</vt:lpstr>
      <vt:lpstr>Poppins</vt:lpstr>
      <vt:lpstr>Lato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Alxemy Business Solutions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Stephan Blumenberg</dc:creator>
  <cp:lastModifiedBy>Stephan Blumenberg</cp:lastModifiedBy>
  <cp:revision>1</cp:revision>
  <dcterms:created xsi:type="dcterms:W3CDTF">2025-07-27T09:39:33Z</dcterms:created>
  <dcterms:modified xsi:type="dcterms:W3CDTF">2025-08-06T02:41:42Z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0x010100BC1A717B9482A344B4B967EAE80B97CC</vt:lpwstr>
  </property>
  <property fmtid="{D5CDD505-2E9C-101B-9397-08002B2CF9AE}" pid="3" name="MediaServiceImageTags">
    <vt:lpwstr/>
  </property>
</Properties>
</file>