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4" r:id="rId2"/>
    <p:sldMasterId id="2147484018" r:id="rId3"/>
  </p:sldMasterIdLst>
  <p:notesMasterIdLst>
    <p:notesMasterId r:id="rId20"/>
  </p:notesMasterIdLst>
  <p:handoutMasterIdLst>
    <p:handoutMasterId r:id="rId21"/>
  </p:handoutMasterIdLst>
  <p:sldIdLst>
    <p:sldId id="382" r:id="rId4"/>
    <p:sldId id="427" r:id="rId5"/>
    <p:sldId id="443" r:id="rId6"/>
    <p:sldId id="426" r:id="rId7"/>
    <p:sldId id="429" r:id="rId8"/>
    <p:sldId id="432" r:id="rId9"/>
    <p:sldId id="428" r:id="rId10"/>
    <p:sldId id="436" r:id="rId11"/>
    <p:sldId id="442" r:id="rId12"/>
    <p:sldId id="430" r:id="rId13"/>
    <p:sldId id="434" r:id="rId14"/>
    <p:sldId id="439" r:id="rId15"/>
    <p:sldId id="437" r:id="rId16"/>
    <p:sldId id="440" r:id="rId17"/>
    <p:sldId id="441" r:id="rId18"/>
    <p:sldId id="444" r:id="rId19"/>
  </p:sldIdLst>
  <p:sldSz cx="10083800" cy="7562850"/>
  <p:notesSz cx="6797675" cy="9926638"/>
  <p:defaultTextStyle>
    <a:defPPr>
      <a:defRPr lang="en-US"/>
    </a:defPPr>
    <a:lvl1pPr algn="l" defTabSz="995363" rtl="0" fontAlgn="base">
      <a:spcBef>
        <a:spcPct val="0"/>
      </a:spcBef>
      <a:spcAft>
        <a:spcPct val="0"/>
      </a:spcAft>
      <a:defRPr sz="2000" kern="1200">
        <a:solidFill>
          <a:schemeClr val="tx1"/>
        </a:solidFill>
        <a:latin typeface="Arial" charset="0"/>
        <a:ea typeface="+mn-ea"/>
        <a:cs typeface="Arial" charset="0"/>
      </a:defRPr>
    </a:lvl1pPr>
    <a:lvl2pPr marL="496888" indent="-39688" algn="l" defTabSz="995363" rtl="0" fontAlgn="base">
      <a:spcBef>
        <a:spcPct val="0"/>
      </a:spcBef>
      <a:spcAft>
        <a:spcPct val="0"/>
      </a:spcAft>
      <a:defRPr sz="2000" kern="1200">
        <a:solidFill>
          <a:schemeClr val="tx1"/>
        </a:solidFill>
        <a:latin typeface="Arial" charset="0"/>
        <a:ea typeface="+mn-ea"/>
        <a:cs typeface="Arial" charset="0"/>
      </a:defRPr>
    </a:lvl2pPr>
    <a:lvl3pPr marL="995363" indent="-80963" algn="l" defTabSz="995363" rtl="0" fontAlgn="base">
      <a:spcBef>
        <a:spcPct val="0"/>
      </a:spcBef>
      <a:spcAft>
        <a:spcPct val="0"/>
      </a:spcAft>
      <a:defRPr sz="2000" kern="1200">
        <a:solidFill>
          <a:schemeClr val="tx1"/>
        </a:solidFill>
        <a:latin typeface="Arial" charset="0"/>
        <a:ea typeface="+mn-ea"/>
        <a:cs typeface="Arial" charset="0"/>
      </a:defRPr>
    </a:lvl3pPr>
    <a:lvl4pPr marL="1492250" indent="-120650" algn="l" defTabSz="995363" rtl="0" fontAlgn="base">
      <a:spcBef>
        <a:spcPct val="0"/>
      </a:spcBef>
      <a:spcAft>
        <a:spcPct val="0"/>
      </a:spcAft>
      <a:defRPr sz="2000" kern="1200">
        <a:solidFill>
          <a:schemeClr val="tx1"/>
        </a:solidFill>
        <a:latin typeface="Arial" charset="0"/>
        <a:ea typeface="+mn-ea"/>
        <a:cs typeface="Arial" charset="0"/>
      </a:defRPr>
    </a:lvl4pPr>
    <a:lvl5pPr marL="1990725" indent="-161925" algn="l" defTabSz="995363"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C6B325FB-CE22-4A72-B5AF-A8014AD44626}">
          <p14:sldIdLst>
            <p14:sldId id="382"/>
            <p14:sldId id="427"/>
            <p14:sldId id="443"/>
            <p14:sldId id="426"/>
            <p14:sldId id="429"/>
            <p14:sldId id="432"/>
            <p14:sldId id="428"/>
            <p14:sldId id="436"/>
            <p14:sldId id="442"/>
            <p14:sldId id="430"/>
            <p14:sldId id="434"/>
            <p14:sldId id="439"/>
            <p14:sldId id="437"/>
            <p14:sldId id="440"/>
            <p14:sldId id="441"/>
            <p14:sldId id="444"/>
          </p14:sldIdLst>
        </p14:section>
      </p14:sectionLst>
    </p:ext>
    <p:ext uri="{EFAFB233-063F-42B5-8137-9DF3F51BA10A}">
      <p15:sldGuideLst xmlns:p15="http://schemas.microsoft.com/office/powerpoint/2012/main">
        <p15:guide id="1" orient="horz" pos="2382">
          <p15:clr>
            <a:srgbClr val="A4A3A4"/>
          </p15:clr>
        </p15:guide>
        <p15:guide id="2" pos="317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29"/>
    <a:srgbClr val="009EDB"/>
    <a:srgbClr val="EDF1F9"/>
    <a:srgbClr val="002033"/>
    <a:srgbClr val="BF891D"/>
    <a:srgbClr val="FAB520"/>
    <a:srgbClr val="2FB2E6"/>
    <a:srgbClr val="04A993"/>
    <a:srgbClr val="F893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3" autoAdjust="0"/>
    <p:restoredTop sz="96370" autoAdjust="0"/>
  </p:normalViewPr>
  <p:slideViewPr>
    <p:cSldViewPr>
      <p:cViewPr varScale="1">
        <p:scale>
          <a:sx n="99" d="100"/>
          <a:sy n="99" d="100"/>
        </p:scale>
        <p:origin x="1542" y="84"/>
      </p:cViewPr>
      <p:guideLst>
        <p:guide orient="horz" pos="2382"/>
        <p:guide pos="3176"/>
      </p:guideLst>
    </p:cSldViewPr>
  </p:slideViewPr>
  <p:notesTextViewPr>
    <p:cViewPr>
      <p:scale>
        <a:sx n="3" d="2"/>
        <a:sy n="3" d="2"/>
      </p:scale>
      <p:origin x="0" y="0"/>
    </p:cViewPr>
  </p:notesTextViewPr>
  <p:notesViewPr>
    <p:cSldViewPr>
      <p:cViewPr varScale="1">
        <p:scale>
          <a:sx n="86" d="100"/>
          <a:sy n="86"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8056"/>
          </a:xfrm>
          <a:prstGeom prst="rect">
            <a:avLst/>
          </a:prstGeom>
        </p:spPr>
        <p:txBody>
          <a:bodyPr vert="horz" lIns="91406" tIns="45703" rIns="91406" bIns="45703"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50446" y="1"/>
            <a:ext cx="2945659" cy="498056"/>
          </a:xfrm>
          <a:prstGeom prst="rect">
            <a:avLst/>
          </a:prstGeom>
        </p:spPr>
        <p:txBody>
          <a:bodyPr vert="horz" lIns="91406" tIns="45703" rIns="91406" bIns="45703" rtlCol="0"/>
          <a:lstStyle>
            <a:lvl1pPr algn="r">
              <a:defRPr sz="1200">
                <a:latin typeface="Arial" pitchFamily="34" charset="0"/>
                <a:cs typeface="Arial" pitchFamily="34" charset="0"/>
              </a:defRPr>
            </a:lvl1pPr>
          </a:lstStyle>
          <a:p>
            <a:pPr>
              <a:defRPr/>
            </a:pPr>
            <a:fld id="{9BDBEC3E-BCA0-4114-A85C-BDCE600B21A4}" type="datetimeFigureOut">
              <a:rPr lang="en-US"/>
              <a:pPr>
                <a:defRPr/>
              </a:pPr>
              <a:t>10/2/2018</a:t>
            </a:fld>
            <a:endParaRPr lang="en-US"/>
          </a:p>
        </p:txBody>
      </p:sp>
      <p:sp>
        <p:nvSpPr>
          <p:cNvPr id="4" name="Footer Placeholder 3"/>
          <p:cNvSpPr>
            <a:spLocks noGrp="1"/>
          </p:cNvSpPr>
          <p:nvPr>
            <p:ph type="ftr" sz="quarter" idx="2"/>
          </p:nvPr>
        </p:nvSpPr>
        <p:spPr>
          <a:xfrm>
            <a:off x="3" y="9428584"/>
            <a:ext cx="2945659" cy="498055"/>
          </a:xfrm>
          <a:prstGeom prst="rect">
            <a:avLst/>
          </a:prstGeom>
        </p:spPr>
        <p:txBody>
          <a:bodyPr vert="horz" lIns="91406" tIns="45703" rIns="91406" bIns="45703" rtlCol="0" anchor="b"/>
          <a:lstStyle>
            <a:lvl1pPr algn="l">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50446" y="9428584"/>
            <a:ext cx="2945659" cy="498055"/>
          </a:xfrm>
          <a:prstGeom prst="rect">
            <a:avLst/>
          </a:prstGeom>
        </p:spPr>
        <p:txBody>
          <a:bodyPr vert="horz" lIns="91406" tIns="45703" rIns="91406" bIns="45703" rtlCol="0" anchor="b"/>
          <a:lstStyle>
            <a:lvl1pPr algn="r">
              <a:defRPr sz="1200">
                <a:latin typeface="Arial" pitchFamily="34" charset="0"/>
                <a:cs typeface="Arial" pitchFamily="34" charset="0"/>
              </a:defRPr>
            </a:lvl1pPr>
          </a:lstStyle>
          <a:p>
            <a:pPr>
              <a:defRPr/>
            </a:pPr>
            <a:fld id="{69EE476A-ADE7-4FFB-A34F-A6638F594780}" type="slidenum">
              <a:rPr lang="en-US"/>
              <a:pPr>
                <a:defRPr/>
              </a:pPr>
              <a:t>‹#›</a:t>
            </a:fld>
            <a:endParaRPr lang="en-US"/>
          </a:p>
        </p:txBody>
      </p:sp>
    </p:spTree>
    <p:extLst>
      <p:ext uri="{BB962C8B-B14F-4D97-AF65-F5344CB8AC3E}">
        <p14:creationId xmlns:p14="http://schemas.microsoft.com/office/powerpoint/2010/main" val="2354304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06" tIns="45703" rIns="91406" bIns="45703" rtlCol="0"/>
          <a:lstStyle>
            <a:lvl1pPr algn="l" defTabSz="995142"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6" y="0"/>
            <a:ext cx="2945659" cy="496332"/>
          </a:xfrm>
          <a:prstGeom prst="rect">
            <a:avLst/>
          </a:prstGeom>
        </p:spPr>
        <p:txBody>
          <a:bodyPr vert="horz" lIns="91406" tIns="45703" rIns="91406" bIns="45703" rtlCol="0"/>
          <a:lstStyle>
            <a:lvl1pPr algn="r" defTabSz="995142" fontAlgn="auto">
              <a:spcBef>
                <a:spcPts val="0"/>
              </a:spcBef>
              <a:spcAft>
                <a:spcPts val="0"/>
              </a:spcAft>
              <a:defRPr sz="1200">
                <a:latin typeface="+mn-lt"/>
                <a:cs typeface="+mn-cs"/>
              </a:defRPr>
            </a:lvl1pPr>
          </a:lstStyle>
          <a:p>
            <a:pPr>
              <a:defRPr/>
            </a:pPr>
            <a:fld id="{36C46530-1943-4E42-8634-6BDA835085E0}" type="datetimeFigureOut">
              <a:rPr lang="en-US"/>
              <a:pPr>
                <a:defRPr/>
              </a:pPr>
              <a:t>10/2/2018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06" tIns="45703" rIns="91406" bIns="45703" rtlCol="0" anchor="ctr"/>
          <a:lstStyle/>
          <a:p>
            <a:pPr lvl="0"/>
            <a:endParaRPr lang="en-US" noProof="0"/>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406" tIns="45703" rIns="91406" bIns="4570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9428583"/>
            <a:ext cx="2945659" cy="496332"/>
          </a:xfrm>
          <a:prstGeom prst="rect">
            <a:avLst/>
          </a:prstGeom>
        </p:spPr>
        <p:txBody>
          <a:bodyPr vert="horz" lIns="91406" tIns="45703" rIns="91406" bIns="45703" rtlCol="0" anchor="b"/>
          <a:lstStyle>
            <a:lvl1pPr algn="l" defTabSz="995142"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6" y="9428583"/>
            <a:ext cx="2945659" cy="496332"/>
          </a:xfrm>
          <a:prstGeom prst="rect">
            <a:avLst/>
          </a:prstGeom>
        </p:spPr>
        <p:txBody>
          <a:bodyPr vert="horz" wrap="square" lIns="91406" tIns="45703" rIns="91406" bIns="45703" numCol="1" anchor="b" anchorCtr="0" compatLnSpc="1">
            <a:prstTxWarp prst="textNoShape">
              <a:avLst/>
            </a:prstTxWarp>
          </a:bodyPr>
          <a:lstStyle>
            <a:lvl1pPr algn="r">
              <a:defRPr sz="1200">
                <a:latin typeface="Calibri" panose="020F0502020204030204" pitchFamily="34" charset="0"/>
                <a:cs typeface="Arial" pitchFamily="34" charset="0"/>
              </a:defRPr>
            </a:lvl1pPr>
          </a:lstStyle>
          <a:p>
            <a:pPr>
              <a:defRPr/>
            </a:pPr>
            <a:fld id="{1BFD62CA-16BE-41F4-B40F-69E65B15E8E4}" type="slidenum">
              <a:rPr lang="en-US"/>
              <a:pPr>
                <a:defRPr/>
              </a:pPr>
              <a:t>‹#›</a:t>
            </a:fld>
            <a:endParaRPr lang="en-US"/>
          </a:p>
        </p:txBody>
      </p:sp>
    </p:spTree>
    <p:extLst>
      <p:ext uri="{BB962C8B-B14F-4D97-AF65-F5344CB8AC3E}">
        <p14:creationId xmlns:p14="http://schemas.microsoft.com/office/powerpoint/2010/main" val="2788456992"/>
      </p:ext>
    </p:extLst>
  </p:cSld>
  <p:clrMap bg1="lt1" tx1="dk1" bg2="lt2" tx2="dk2" accent1="accent1" accent2="accent2" accent3="accent3" accent4="accent4" accent5="accent5" accent6="accent6" hlink="hlink" folHlink="folHlink"/>
  <p:notesStyle>
    <a:lvl1pPr algn="l" defTabSz="995363" rtl="0" eaLnBrk="0" fontAlgn="base" hangingPunct="0">
      <a:spcBef>
        <a:spcPct val="30000"/>
      </a:spcBef>
      <a:spcAft>
        <a:spcPct val="0"/>
      </a:spcAft>
      <a:defRPr sz="1300" kern="1200">
        <a:solidFill>
          <a:schemeClr val="tx1"/>
        </a:solidFill>
        <a:latin typeface="+mn-lt"/>
        <a:ea typeface="+mn-ea"/>
        <a:cs typeface="+mn-cs"/>
      </a:defRPr>
    </a:lvl1pPr>
    <a:lvl2pPr marL="496888" algn="l" defTabSz="995363" rtl="0" eaLnBrk="0" fontAlgn="base" hangingPunct="0">
      <a:spcBef>
        <a:spcPct val="30000"/>
      </a:spcBef>
      <a:spcAft>
        <a:spcPct val="0"/>
      </a:spcAft>
      <a:defRPr sz="1300" kern="1200">
        <a:solidFill>
          <a:schemeClr val="tx1"/>
        </a:solidFill>
        <a:latin typeface="+mn-lt"/>
        <a:ea typeface="+mn-ea"/>
        <a:cs typeface="+mn-cs"/>
      </a:defRPr>
    </a:lvl2pPr>
    <a:lvl3pPr marL="995363" algn="l" defTabSz="995363" rtl="0" eaLnBrk="0" fontAlgn="base" hangingPunct="0">
      <a:spcBef>
        <a:spcPct val="30000"/>
      </a:spcBef>
      <a:spcAft>
        <a:spcPct val="0"/>
      </a:spcAft>
      <a:defRPr sz="1300" kern="1200">
        <a:solidFill>
          <a:schemeClr val="tx1"/>
        </a:solidFill>
        <a:latin typeface="+mn-lt"/>
        <a:ea typeface="+mn-ea"/>
        <a:cs typeface="+mn-cs"/>
      </a:defRPr>
    </a:lvl3pPr>
    <a:lvl4pPr marL="1492250" algn="l" defTabSz="995363" rtl="0" eaLnBrk="0" fontAlgn="base" hangingPunct="0">
      <a:spcBef>
        <a:spcPct val="30000"/>
      </a:spcBef>
      <a:spcAft>
        <a:spcPct val="0"/>
      </a:spcAft>
      <a:defRPr sz="1300" kern="1200">
        <a:solidFill>
          <a:schemeClr val="tx1"/>
        </a:solidFill>
        <a:latin typeface="+mn-lt"/>
        <a:ea typeface="+mn-ea"/>
        <a:cs typeface="+mn-cs"/>
      </a:defRPr>
    </a:lvl4pPr>
    <a:lvl5pPr marL="1990725" algn="l" defTabSz="995363" rtl="0" eaLnBrk="0" fontAlgn="base" hangingPunct="0">
      <a:spcBef>
        <a:spcPct val="30000"/>
      </a:spcBef>
      <a:spcAft>
        <a:spcPct val="0"/>
      </a:spcAft>
      <a:defRPr sz="1300" kern="1200">
        <a:solidFill>
          <a:schemeClr val="tx1"/>
        </a:solidFill>
        <a:latin typeface="+mn-lt"/>
        <a:ea typeface="+mn-ea"/>
        <a:cs typeface="+mn-cs"/>
      </a:defRPr>
    </a:lvl5pPr>
    <a:lvl6pPr marL="2488768" algn="l" defTabSz="995507" rtl="0" eaLnBrk="1" latinLnBrk="0" hangingPunct="1">
      <a:defRPr sz="1300" kern="1200">
        <a:solidFill>
          <a:schemeClr val="tx1"/>
        </a:solidFill>
        <a:latin typeface="+mn-lt"/>
        <a:ea typeface="+mn-ea"/>
        <a:cs typeface="+mn-cs"/>
      </a:defRPr>
    </a:lvl6pPr>
    <a:lvl7pPr marL="2986522" algn="l" defTabSz="995507" rtl="0" eaLnBrk="1" latinLnBrk="0" hangingPunct="1">
      <a:defRPr sz="1300" kern="1200">
        <a:solidFill>
          <a:schemeClr val="tx1"/>
        </a:solidFill>
        <a:latin typeface="+mn-lt"/>
        <a:ea typeface="+mn-ea"/>
        <a:cs typeface="+mn-cs"/>
      </a:defRPr>
    </a:lvl7pPr>
    <a:lvl8pPr marL="3484275" algn="l" defTabSz="995507" rtl="0" eaLnBrk="1" latinLnBrk="0" hangingPunct="1">
      <a:defRPr sz="1300" kern="1200">
        <a:solidFill>
          <a:schemeClr val="tx1"/>
        </a:solidFill>
        <a:latin typeface="+mn-lt"/>
        <a:ea typeface="+mn-ea"/>
        <a:cs typeface="+mn-cs"/>
      </a:defRPr>
    </a:lvl8pPr>
    <a:lvl9pPr marL="3982029" algn="l" defTabSz="99550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altLang="en-US"/>
              <a:t>Earners – fund entitlements for non work injuries suffered on or after 1 July 1992 by people who have some paid employment. </a:t>
            </a:r>
          </a:p>
          <a:p>
            <a:endParaRPr lang="en-NZ" altLang="en-US"/>
          </a:p>
          <a:p>
            <a:r>
              <a:rPr lang="en-NZ" altLang="en-US"/>
              <a:t>Non earners -  this account is funded from general taxation rather than levies and is for someone who doesn’t have paid employment</a:t>
            </a:r>
          </a:p>
          <a:p>
            <a:endParaRPr lang="en-NZ" altLang="en-US"/>
          </a:p>
          <a:p>
            <a:r>
              <a:rPr lang="en-NZ" altLang="en-US"/>
              <a:t>Motor vehicle – funds entitlements for clients injured in accident involving motor vehicles on public roads</a:t>
            </a:r>
          </a:p>
          <a:p>
            <a:endParaRPr lang="en-NZ" altLang="en-US"/>
          </a:p>
          <a:p>
            <a:r>
              <a:rPr lang="en-NZ" altLang="en-US"/>
              <a:t>Treatment injury- funded from both earner levy and taxation and covers when the injury is caused as a result of seeking or receiving treatment from a registered health professional. </a:t>
            </a:r>
          </a:p>
          <a:p>
            <a:endParaRPr lang="en-NZ" altLang="en-US"/>
          </a:p>
          <a:p>
            <a:r>
              <a:rPr lang="en-NZ" altLang="en-US"/>
              <a:t>Work place – Covers injury that is work related including any place for the purposes of their employment. </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397CC"/>
                </a:solidFill>
                <a:latin typeface="Tahoma" panose="020B0604030504040204" pitchFamily="34" charset="0"/>
              </a:defRPr>
            </a:lvl1pPr>
            <a:lvl2pPr marL="742950" indent="-285750">
              <a:defRPr>
                <a:solidFill>
                  <a:srgbClr val="0397CC"/>
                </a:solidFill>
                <a:latin typeface="Tahoma" panose="020B0604030504040204" pitchFamily="34" charset="0"/>
              </a:defRPr>
            </a:lvl2pPr>
            <a:lvl3pPr marL="1143000" indent="-228600">
              <a:defRPr>
                <a:solidFill>
                  <a:srgbClr val="0397CC"/>
                </a:solidFill>
                <a:latin typeface="Tahoma" panose="020B0604030504040204" pitchFamily="34" charset="0"/>
              </a:defRPr>
            </a:lvl3pPr>
            <a:lvl4pPr marL="1600200" indent="-228600">
              <a:defRPr>
                <a:solidFill>
                  <a:srgbClr val="0397CC"/>
                </a:solidFill>
                <a:latin typeface="Tahoma" panose="020B0604030504040204" pitchFamily="34" charset="0"/>
              </a:defRPr>
            </a:lvl4pPr>
            <a:lvl5pPr marL="2057400" indent="-228600">
              <a:defRPr>
                <a:solidFill>
                  <a:srgbClr val="0397CC"/>
                </a:solidFill>
                <a:latin typeface="Tahoma" panose="020B0604030504040204" pitchFamily="34" charset="0"/>
              </a:defRPr>
            </a:lvl5pPr>
            <a:lvl6pPr marL="2514600" indent="-228600" eaLnBrk="0" fontAlgn="base" hangingPunct="0">
              <a:spcBef>
                <a:spcPct val="0"/>
              </a:spcBef>
              <a:spcAft>
                <a:spcPct val="0"/>
              </a:spcAft>
              <a:defRPr>
                <a:solidFill>
                  <a:srgbClr val="0397CC"/>
                </a:solidFill>
                <a:latin typeface="Tahoma" panose="020B0604030504040204" pitchFamily="34" charset="0"/>
              </a:defRPr>
            </a:lvl6pPr>
            <a:lvl7pPr marL="2971800" indent="-228600" eaLnBrk="0" fontAlgn="base" hangingPunct="0">
              <a:spcBef>
                <a:spcPct val="0"/>
              </a:spcBef>
              <a:spcAft>
                <a:spcPct val="0"/>
              </a:spcAft>
              <a:defRPr>
                <a:solidFill>
                  <a:srgbClr val="0397CC"/>
                </a:solidFill>
                <a:latin typeface="Tahoma" panose="020B0604030504040204" pitchFamily="34" charset="0"/>
              </a:defRPr>
            </a:lvl7pPr>
            <a:lvl8pPr marL="3429000" indent="-228600" eaLnBrk="0" fontAlgn="base" hangingPunct="0">
              <a:spcBef>
                <a:spcPct val="0"/>
              </a:spcBef>
              <a:spcAft>
                <a:spcPct val="0"/>
              </a:spcAft>
              <a:defRPr>
                <a:solidFill>
                  <a:srgbClr val="0397CC"/>
                </a:solidFill>
                <a:latin typeface="Tahoma" panose="020B0604030504040204" pitchFamily="34" charset="0"/>
              </a:defRPr>
            </a:lvl8pPr>
            <a:lvl9pPr marL="3886200" indent="-228600" eaLnBrk="0" fontAlgn="base" hangingPunct="0">
              <a:spcBef>
                <a:spcPct val="0"/>
              </a:spcBef>
              <a:spcAft>
                <a:spcPct val="0"/>
              </a:spcAft>
              <a:defRPr>
                <a:solidFill>
                  <a:srgbClr val="0397CC"/>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D202A8-3E46-46DA-A4E9-7E17302A5BE9}"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72033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altLang="en-US"/>
              <a:t>The purpose  of  WC is to ensure your staff are reimbursed for earnings they would have been able to make if they were at work.  ACC will pay  80%.  This means if you would like you are able to ‘top up” your employee so that will receive the full amount of earnings as they normally would.   They can’t take home more than  what they would if they were at work.   If they do return to work and you are paying them we would reduce the amount we pay them so they can’t  receive more than what they would if they were working.  </a:t>
            </a:r>
          </a:p>
          <a:p>
            <a:endParaRPr lang="en-NZ" altLang="en-US"/>
          </a:p>
          <a:p>
            <a:r>
              <a:rPr lang="en-NZ" altLang="en-US"/>
              <a:t>For example </a:t>
            </a:r>
          </a:p>
          <a:p>
            <a:endParaRPr lang="en-NZ" altLang="en-US"/>
          </a:p>
          <a:p>
            <a:r>
              <a:rPr lang="en-NZ" altLang="en-US"/>
              <a:t>Kelsey’s average earning are $960.00 per week </a:t>
            </a:r>
          </a:p>
          <a:p>
            <a:r>
              <a:rPr lang="en-NZ" altLang="en-US"/>
              <a:t>ACC would pay $768.00</a:t>
            </a:r>
          </a:p>
          <a:p>
            <a:r>
              <a:rPr lang="en-NZ" altLang="en-US"/>
              <a:t>20% top up is $192.00 which = the 100% figure of $960.00</a:t>
            </a:r>
          </a:p>
          <a:p>
            <a:r>
              <a:rPr lang="en-NZ" altLang="en-US"/>
              <a:t>Abatement applies after the first $192.00 dollars are earnt $1 for $1   </a:t>
            </a:r>
          </a:p>
          <a:p>
            <a:r>
              <a:rPr lang="en-NZ" altLang="en-US"/>
              <a:t>So if Kelsey earnt $ 250.00 abatement would apply to $58 and the $192 is the 20%</a:t>
            </a:r>
          </a:p>
          <a:p>
            <a:r>
              <a:rPr lang="en-NZ" altLang="en-US"/>
              <a:t>Therefore Kelsey would get $710.00 From ACC ($768-$58.00) plus $250.00 from you  = $960.00 </a:t>
            </a:r>
          </a:p>
          <a:p>
            <a:endParaRPr lang="en-NZ" altLang="en-US"/>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397CC"/>
                </a:solidFill>
                <a:latin typeface="Tahoma" panose="020B0604030504040204" pitchFamily="34" charset="0"/>
              </a:defRPr>
            </a:lvl1pPr>
            <a:lvl2pPr marL="742950" indent="-285750">
              <a:defRPr>
                <a:solidFill>
                  <a:srgbClr val="0397CC"/>
                </a:solidFill>
                <a:latin typeface="Tahoma" panose="020B0604030504040204" pitchFamily="34" charset="0"/>
              </a:defRPr>
            </a:lvl2pPr>
            <a:lvl3pPr marL="1143000" indent="-228600">
              <a:defRPr>
                <a:solidFill>
                  <a:srgbClr val="0397CC"/>
                </a:solidFill>
                <a:latin typeface="Tahoma" panose="020B0604030504040204" pitchFamily="34" charset="0"/>
              </a:defRPr>
            </a:lvl3pPr>
            <a:lvl4pPr marL="1600200" indent="-228600">
              <a:defRPr>
                <a:solidFill>
                  <a:srgbClr val="0397CC"/>
                </a:solidFill>
                <a:latin typeface="Tahoma" panose="020B0604030504040204" pitchFamily="34" charset="0"/>
              </a:defRPr>
            </a:lvl4pPr>
            <a:lvl5pPr marL="2057400" indent="-228600">
              <a:defRPr>
                <a:solidFill>
                  <a:srgbClr val="0397CC"/>
                </a:solidFill>
                <a:latin typeface="Tahoma" panose="020B0604030504040204" pitchFamily="34" charset="0"/>
              </a:defRPr>
            </a:lvl5pPr>
            <a:lvl6pPr marL="2514600" indent="-228600" eaLnBrk="0" fontAlgn="base" hangingPunct="0">
              <a:spcBef>
                <a:spcPct val="0"/>
              </a:spcBef>
              <a:spcAft>
                <a:spcPct val="0"/>
              </a:spcAft>
              <a:defRPr>
                <a:solidFill>
                  <a:srgbClr val="0397CC"/>
                </a:solidFill>
                <a:latin typeface="Tahoma" panose="020B0604030504040204" pitchFamily="34" charset="0"/>
              </a:defRPr>
            </a:lvl6pPr>
            <a:lvl7pPr marL="2971800" indent="-228600" eaLnBrk="0" fontAlgn="base" hangingPunct="0">
              <a:spcBef>
                <a:spcPct val="0"/>
              </a:spcBef>
              <a:spcAft>
                <a:spcPct val="0"/>
              </a:spcAft>
              <a:defRPr>
                <a:solidFill>
                  <a:srgbClr val="0397CC"/>
                </a:solidFill>
                <a:latin typeface="Tahoma" panose="020B0604030504040204" pitchFamily="34" charset="0"/>
              </a:defRPr>
            </a:lvl7pPr>
            <a:lvl8pPr marL="3429000" indent="-228600" eaLnBrk="0" fontAlgn="base" hangingPunct="0">
              <a:spcBef>
                <a:spcPct val="0"/>
              </a:spcBef>
              <a:spcAft>
                <a:spcPct val="0"/>
              </a:spcAft>
              <a:defRPr>
                <a:solidFill>
                  <a:srgbClr val="0397CC"/>
                </a:solidFill>
                <a:latin typeface="Tahoma" panose="020B0604030504040204" pitchFamily="34" charset="0"/>
              </a:defRPr>
            </a:lvl8pPr>
            <a:lvl9pPr marL="3886200" indent="-228600" eaLnBrk="0" fontAlgn="base" hangingPunct="0">
              <a:spcBef>
                <a:spcPct val="0"/>
              </a:spcBef>
              <a:spcAft>
                <a:spcPct val="0"/>
              </a:spcAft>
              <a:defRPr>
                <a:solidFill>
                  <a:srgbClr val="0397CC"/>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D5C045-ED95-46F9-B03A-B70508FA3945}"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57230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altLang="en-US"/>
              <a:t>The purpose  of  WC is to ensure your staff are reimbursed for earnings they would have been able to make if they were at work.  ACC will pay  80%.  This means if you would like you are able to ‘top up” your employee so that will receive the full amount of earnings as they normally would.   They can’t take home more than  what they would if they were at work.   If they do return to work and you are paying them we would reduce the amount we pay them so they can’t  receive more than what they would if they were working.  </a:t>
            </a:r>
          </a:p>
          <a:p>
            <a:endParaRPr lang="en-NZ" altLang="en-US"/>
          </a:p>
          <a:p>
            <a:r>
              <a:rPr lang="en-NZ" altLang="en-US"/>
              <a:t>For example </a:t>
            </a:r>
          </a:p>
          <a:p>
            <a:endParaRPr lang="en-NZ" altLang="en-US"/>
          </a:p>
          <a:p>
            <a:r>
              <a:rPr lang="en-NZ" altLang="en-US"/>
              <a:t>Kelsey’s average earning are $960.00 per week </a:t>
            </a:r>
          </a:p>
          <a:p>
            <a:r>
              <a:rPr lang="en-NZ" altLang="en-US"/>
              <a:t>ACC would pay $768.00</a:t>
            </a:r>
          </a:p>
          <a:p>
            <a:r>
              <a:rPr lang="en-NZ" altLang="en-US"/>
              <a:t>20% top up is $192.00 which = the 100% figure of $960.00</a:t>
            </a:r>
          </a:p>
          <a:p>
            <a:r>
              <a:rPr lang="en-NZ" altLang="en-US"/>
              <a:t>Abatement applies after the first $192.00 dollars are earnt $1 for $1   </a:t>
            </a:r>
          </a:p>
          <a:p>
            <a:r>
              <a:rPr lang="en-NZ" altLang="en-US"/>
              <a:t>So if Kelsey earnt $ 250.00 abatement would apply to $58 and the $192 is the 20%</a:t>
            </a:r>
          </a:p>
          <a:p>
            <a:r>
              <a:rPr lang="en-NZ" altLang="en-US"/>
              <a:t>Therefore Kelsey would get $710.00 From ACC ($768-$58.00) plus $250.00 from you  = $960.00 </a:t>
            </a:r>
          </a:p>
          <a:p>
            <a:endParaRPr lang="en-NZ" altLang="en-US"/>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397CC"/>
                </a:solidFill>
                <a:latin typeface="Tahoma" panose="020B0604030504040204" pitchFamily="34" charset="0"/>
              </a:defRPr>
            </a:lvl1pPr>
            <a:lvl2pPr marL="742950" indent="-285750">
              <a:defRPr>
                <a:solidFill>
                  <a:srgbClr val="0397CC"/>
                </a:solidFill>
                <a:latin typeface="Tahoma" panose="020B0604030504040204" pitchFamily="34" charset="0"/>
              </a:defRPr>
            </a:lvl2pPr>
            <a:lvl3pPr marL="1143000" indent="-228600">
              <a:defRPr>
                <a:solidFill>
                  <a:srgbClr val="0397CC"/>
                </a:solidFill>
                <a:latin typeface="Tahoma" panose="020B0604030504040204" pitchFamily="34" charset="0"/>
              </a:defRPr>
            </a:lvl3pPr>
            <a:lvl4pPr marL="1600200" indent="-228600">
              <a:defRPr>
                <a:solidFill>
                  <a:srgbClr val="0397CC"/>
                </a:solidFill>
                <a:latin typeface="Tahoma" panose="020B0604030504040204" pitchFamily="34" charset="0"/>
              </a:defRPr>
            </a:lvl4pPr>
            <a:lvl5pPr marL="2057400" indent="-228600">
              <a:defRPr>
                <a:solidFill>
                  <a:srgbClr val="0397CC"/>
                </a:solidFill>
                <a:latin typeface="Tahoma" panose="020B0604030504040204" pitchFamily="34" charset="0"/>
              </a:defRPr>
            </a:lvl5pPr>
            <a:lvl6pPr marL="2514600" indent="-228600" eaLnBrk="0" fontAlgn="base" hangingPunct="0">
              <a:spcBef>
                <a:spcPct val="0"/>
              </a:spcBef>
              <a:spcAft>
                <a:spcPct val="0"/>
              </a:spcAft>
              <a:defRPr>
                <a:solidFill>
                  <a:srgbClr val="0397CC"/>
                </a:solidFill>
                <a:latin typeface="Tahoma" panose="020B0604030504040204" pitchFamily="34" charset="0"/>
              </a:defRPr>
            </a:lvl6pPr>
            <a:lvl7pPr marL="2971800" indent="-228600" eaLnBrk="0" fontAlgn="base" hangingPunct="0">
              <a:spcBef>
                <a:spcPct val="0"/>
              </a:spcBef>
              <a:spcAft>
                <a:spcPct val="0"/>
              </a:spcAft>
              <a:defRPr>
                <a:solidFill>
                  <a:srgbClr val="0397CC"/>
                </a:solidFill>
                <a:latin typeface="Tahoma" panose="020B0604030504040204" pitchFamily="34" charset="0"/>
              </a:defRPr>
            </a:lvl7pPr>
            <a:lvl8pPr marL="3429000" indent="-228600" eaLnBrk="0" fontAlgn="base" hangingPunct="0">
              <a:spcBef>
                <a:spcPct val="0"/>
              </a:spcBef>
              <a:spcAft>
                <a:spcPct val="0"/>
              </a:spcAft>
              <a:defRPr>
                <a:solidFill>
                  <a:srgbClr val="0397CC"/>
                </a:solidFill>
                <a:latin typeface="Tahoma" panose="020B0604030504040204" pitchFamily="34" charset="0"/>
              </a:defRPr>
            </a:lvl8pPr>
            <a:lvl9pPr marL="3886200" indent="-228600" eaLnBrk="0" fontAlgn="base" hangingPunct="0">
              <a:spcBef>
                <a:spcPct val="0"/>
              </a:spcBef>
              <a:spcAft>
                <a:spcPct val="0"/>
              </a:spcAft>
              <a:defRPr>
                <a:solidFill>
                  <a:srgbClr val="0397CC"/>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D5C045-ED95-46F9-B03A-B70508FA3945}"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2800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altLang="en-US"/>
              <a:t>Earners – fund entitlements for non work injuries suffered on or after 1 July 1992 by people who have some paid employment. </a:t>
            </a:r>
          </a:p>
          <a:p>
            <a:endParaRPr lang="en-NZ" altLang="en-US"/>
          </a:p>
          <a:p>
            <a:r>
              <a:rPr lang="en-NZ" altLang="en-US"/>
              <a:t>Non earners -  this account is funded from general taxation rather than levies and is for someone who doesn’t have paid employment</a:t>
            </a:r>
          </a:p>
          <a:p>
            <a:endParaRPr lang="en-NZ" altLang="en-US"/>
          </a:p>
          <a:p>
            <a:r>
              <a:rPr lang="en-NZ" altLang="en-US"/>
              <a:t>Motor vehicle – funds entitlements for clients injured in accident involving motor vehicles on public roads</a:t>
            </a:r>
          </a:p>
          <a:p>
            <a:endParaRPr lang="en-NZ" altLang="en-US"/>
          </a:p>
          <a:p>
            <a:r>
              <a:rPr lang="en-NZ" altLang="en-US"/>
              <a:t>Treatment injury- funded from both earner levy and taxation and covers when the injury is caused as a result of seeking or receiving treatment from a registered health professional. </a:t>
            </a:r>
          </a:p>
          <a:p>
            <a:endParaRPr lang="en-NZ" altLang="en-US"/>
          </a:p>
          <a:p>
            <a:r>
              <a:rPr lang="en-NZ" altLang="en-US"/>
              <a:t>Work place – Covers injury that is work related including any place for the purposes of their employment. </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397CC"/>
                </a:solidFill>
                <a:latin typeface="Tahoma" panose="020B0604030504040204" pitchFamily="34" charset="0"/>
              </a:defRPr>
            </a:lvl1pPr>
            <a:lvl2pPr marL="742950" indent="-285750">
              <a:defRPr>
                <a:solidFill>
                  <a:srgbClr val="0397CC"/>
                </a:solidFill>
                <a:latin typeface="Tahoma" panose="020B0604030504040204" pitchFamily="34" charset="0"/>
              </a:defRPr>
            </a:lvl2pPr>
            <a:lvl3pPr marL="1143000" indent="-228600">
              <a:defRPr>
                <a:solidFill>
                  <a:srgbClr val="0397CC"/>
                </a:solidFill>
                <a:latin typeface="Tahoma" panose="020B0604030504040204" pitchFamily="34" charset="0"/>
              </a:defRPr>
            </a:lvl3pPr>
            <a:lvl4pPr marL="1600200" indent="-228600">
              <a:defRPr>
                <a:solidFill>
                  <a:srgbClr val="0397CC"/>
                </a:solidFill>
                <a:latin typeface="Tahoma" panose="020B0604030504040204" pitchFamily="34" charset="0"/>
              </a:defRPr>
            </a:lvl4pPr>
            <a:lvl5pPr marL="2057400" indent="-228600">
              <a:defRPr>
                <a:solidFill>
                  <a:srgbClr val="0397CC"/>
                </a:solidFill>
                <a:latin typeface="Tahoma" panose="020B0604030504040204" pitchFamily="34" charset="0"/>
              </a:defRPr>
            </a:lvl5pPr>
            <a:lvl6pPr marL="2514600" indent="-228600" eaLnBrk="0" fontAlgn="base" hangingPunct="0">
              <a:spcBef>
                <a:spcPct val="0"/>
              </a:spcBef>
              <a:spcAft>
                <a:spcPct val="0"/>
              </a:spcAft>
              <a:defRPr>
                <a:solidFill>
                  <a:srgbClr val="0397CC"/>
                </a:solidFill>
                <a:latin typeface="Tahoma" panose="020B0604030504040204" pitchFamily="34" charset="0"/>
              </a:defRPr>
            </a:lvl6pPr>
            <a:lvl7pPr marL="2971800" indent="-228600" eaLnBrk="0" fontAlgn="base" hangingPunct="0">
              <a:spcBef>
                <a:spcPct val="0"/>
              </a:spcBef>
              <a:spcAft>
                <a:spcPct val="0"/>
              </a:spcAft>
              <a:defRPr>
                <a:solidFill>
                  <a:srgbClr val="0397CC"/>
                </a:solidFill>
                <a:latin typeface="Tahoma" panose="020B0604030504040204" pitchFamily="34" charset="0"/>
              </a:defRPr>
            </a:lvl7pPr>
            <a:lvl8pPr marL="3429000" indent="-228600" eaLnBrk="0" fontAlgn="base" hangingPunct="0">
              <a:spcBef>
                <a:spcPct val="0"/>
              </a:spcBef>
              <a:spcAft>
                <a:spcPct val="0"/>
              </a:spcAft>
              <a:defRPr>
                <a:solidFill>
                  <a:srgbClr val="0397CC"/>
                </a:solidFill>
                <a:latin typeface="Tahoma" panose="020B0604030504040204" pitchFamily="34" charset="0"/>
              </a:defRPr>
            </a:lvl8pPr>
            <a:lvl9pPr marL="3886200" indent="-228600" eaLnBrk="0" fontAlgn="base" hangingPunct="0">
              <a:spcBef>
                <a:spcPct val="0"/>
              </a:spcBef>
              <a:spcAft>
                <a:spcPct val="0"/>
              </a:spcAft>
              <a:defRPr>
                <a:solidFill>
                  <a:srgbClr val="0397CC"/>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D202A8-3E46-46DA-A4E9-7E17302A5BE9}"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0808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altLang="en-US"/>
              <a:t>Client - ACC collect earning information, establish the rates and then pay to client directly. </a:t>
            </a:r>
          </a:p>
          <a:p>
            <a:endParaRPr lang="en-NZ" altLang="en-US"/>
          </a:p>
          <a:p>
            <a:r>
              <a:rPr lang="en-NZ" altLang="en-US"/>
              <a:t>ERA (Employment Reimbursement agreement) you can enter into an agreement with us so you can continue to pay your staff member and we will then pay you.  All the normal rules apply, we will reimburse at the 80% entitlement reduced, as your staff member can do some duties. </a:t>
            </a:r>
          </a:p>
          <a:p>
            <a:endParaRPr lang="en-NZ" altLang="en-US"/>
          </a:p>
          <a:p>
            <a:r>
              <a:rPr lang="en-NZ" altLang="en-US"/>
              <a:t>AEP (Accredited Employer Programme) – being part of this means that you are responsible for managing your employees injuries and claims including deciding if they have cover, payments for things like treatment, support, rehab and WC, and making sure health and safety practices are in place at your workplace.   The benefits include saving up to 90% off your levies, good health and safety practice mean safer staff, less claims which mean lower costs for you, you are closer to your employee and can help with their recovery.  Risks include if your employee has a serious injury you could end up supporting them for as long as they need it.  You injuries could cost more if they are not managed well than what you would have paid if you were not in AEP.</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397CC"/>
                </a:solidFill>
                <a:latin typeface="Tahoma" panose="020B0604030504040204" pitchFamily="34" charset="0"/>
              </a:defRPr>
            </a:lvl1pPr>
            <a:lvl2pPr marL="742950" indent="-285750">
              <a:defRPr>
                <a:solidFill>
                  <a:srgbClr val="0397CC"/>
                </a:solidFill>
                <a:latin typeface="Tahoma" panose="020B0604030504040204" pitchFamily="34" charset="0"/>
              </a:defRPr>
            </a:lvl2pPr>
            <a:lvl3pPr marL="1143000" indent="-228600">
              <a:defRPr>
                <a:solidFill>
                  <a:srgbClr val="0397CC"/>
                </a:solidFill>
                <a:latin typeface="Tahoma" panose="020B0604030504040204" pitchFamily="34" charset="0"/>
              </a:defRPr>
            </a:lvl3pPr>
            <a:lvl4pPr marL="1600200" indent="-228600">
              <a:defRPr>
                <a:solidFill>
                  <a:srgbClr val="0397CC"/>
                </a:solidFill>
                <a:latin typeface="Tahoma" panose="020B0604030504040204" pitchFamily="34" charset="0"/>
              </a:defRPr>
            </a:lvl4pPr>
            <a:lvl5pPr marL="2057400" indent="-228600">
              <a:defRPr>
                <a:solidFill>
                  <a:srgbClr val="0397CC"/>
                </a:solidFill>
                <a:latin typeface="Tahoma" panose="020B0604030504040204" pitchFamily="34" charset="0"/>
              </a:defRPr>
            </a:lvl5pPr>
            <a:lvl6pPr marL="2514600" indent="-228600" eaLnBrk="0" fontAlgn="base" hangingPunct="0">
              <a:spcBef>
                <a:spcPct val="0"/>
              </a:spcBef>
              <a:spcAft>
                <a:spcPct val="0"/>
              </a:spcAft>
              <a:defRPr>
                <a:solidFill>
                  <a:srgbClr val="0397CC"/>
                </a:solidFill>
                <a:latin typeface="Tahoma" panose="020B0604030504040204" pitchFamily="34" charset="0"/>
              </a:defRPr>
            </a:lvl6pPr>
            <a:lvl7pPr marL="2971800" indent="-228600" eaLnBrk="0" fontAlgn="base" hangingPunct="0">
              <a:spcBef>
                <a:spcPct val="0"/>
              </a:spcBef>
              <a:spcAft>
                <a:spcPct val="0"/>
              </a:spcAft>
              <a:defRPr>
                <a:solidFill>
                  <a:srgbClr val="0397CC"/>
                </a:solidFill>
                <a:latin typeface="Tahoma" panose="020B0604030504040204" pitchFamily="34" charset="0"/>
              </a:defRPr>
            </a:lvl7pPr>
            <a:lvl8pPr marL="3429000" indent="-228600" eaLnBrk="0" fontAlgn="base" hangingPunct="0">
              <a:spcBef>
                <a:spcPct val="0"/>
              </a:spcBef>
              <a:spcAft>
                <a:spcPct val="0"/>
              </a:spcAft>
              <a:defRPr>
                <a:solidFill>
                  <a:srgbClr val="0397CC"/>
                </a:solidFill>
                <a:latin typeface="Tahoma" panose="020B0604030504040204" pitchFamily="34" charset="0"/>
              </a:defRPr>
            </a:lvl8pPr>
            <a:lvl9pPr marL="3886200" indent="-228600" eaLnBrk="0" fontAlgn="base" hangingPunct="0">
              <a:spcBef>
                <a:spcPct val="0"/>
              </a:spcBef>
              <a:spcAft>
                <a:spcPct val="0"/>
              </a:spcAft>
              <a:defRPr>
                <a:solidFill>
                  <a:srgbClr val="0397CC"/>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E383E5-E164-431B-8EC6-FABA0104B6E2}"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673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altLang="en-US"/>
              <a:t>First week payments are  calculated at 80% of the four weeks prior to the injury – for example George earnt  $600 per week (4x$600 =$2400/4x80% = $480.00)  You could top up your staff members earnings the remaining 20% to mean the would receive the usual $600 </a:t>
            </a:r>
          </a:p>
          <a:p>
            <a:endParaRPr lang="en-NZ" altLang="en-US"/>
          </a:p>
          <a:p>
            <a:r>
              <a:rPr lang="en-NZ" altLang="en-US"/>
              <a:t>If the accident didn’t happen at work you don’t legally have to pay but you may choose to use sick or annual or a combination of these leave so your staff member is not out of pocket</a:t>
            </a:r>
          </a:p>
          <a:p>
            <a:endParaRPr lang="en-NZ" altLang="en-US"/>
          </a:p>
          <a:p>
            <a:r>
              <a:rPr lang="en-NZ" altLang="en-US"/>
              <a:t>There is only one first week per claim – for example if George has a knee injury on 01/12/2017, return to work and then  has surgery in  on  14 March 2018 – first week would be 01/12/2017-07/12/2017 so when surgery happens ACC would kick in from 14 March </a:t>
            </a:r>
          </a:p>
          <a:p>
            <a:endParaRPr lang="en-NZ" altLang="en-US"/>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397CC"/>
                </a:solidFill>
                <a:latin typeface="Tahoma" panose="020B0604030504040204" pitchFamily="34" charset="0"/>
              </a:defRPr>
            </a:lvl1pPr>
            <a:lvl2pPr marL="742950" indent="-285750">
              <a:defRPr>
                <a:solidFill>
                  <a:srgbClr val="0397CC"/>
                </a:solidFill>
                <a:latin typeface="Tahoma" panose="020B0604030504040204" pitchFamily="34" charset="0"/>
              </a:defRPr>
            </a:lvl2pPr>
            <a:lvl3pPr marL="1143000" indent="-228600">
              <a:defRPr>
                <a:solidFill>
                  <a:srgbClr val="0397CC"/>
                </a:solidFill>
                <a:latin typeface="Tahoma" panose="020B0604030504040204" pitchFamily="34" charset="0"/>
              </a:defRPr>
            </a:lvl3pPr>
            <a:lvl4pPr marL="1600200" indent="-228600">
              <a:defRPr>
                <a:solidFill>
                  <a:srgbClr val="0397CC"/>
                </a:solidFill>
                <a:latin typeface="Tahoma" panose="020B0604030504040204" pitchFamily="34" charset="0"/>
              </a:defRPr>
            </a:lvl4pPr>
            <a:lvl5pPr marL="2057400" indent="-228600">
              <a:defRPr>
                <a:solidFill>
                  <a:srgbClr val="0397CC"/>
                </a:solidFill>
                <a:latin typeface="Tahoma" panose="020B0604030504040204" pitchFamily="34" charset="0"/>
              </a:defRPr>
            </a:lvl5pPr>
            <a:lvl6pPr marL="2514600" indent="-228600" eaLnBrk="0" fontAlgn="base" hangingPunct="0">
              <a:spcBef>
                <a:spcPct val="0"/>
              </a:spcBef>
              <a:spcAft>
                <a:spcPct val="0"/>
              </a:spcAft>
              <a:defRPr>
                <a:solidFill>
                  <a:srgbClr val="0397CC"/>
                </a:solidFill>
                <a:latin typeface="Tahoma" panose="020B0604030504040204" pitchFamily="34" charset="0"/>
              </a:defRPr>
            </a:lvl6pPr>
            <a:lvl7pPr marL="2971800" indent="-228600" eaLnBrk="0" fontAlgn="base" hangingPunct="0">
              <a:spcBef>
                <a:spcPct val="0"/>
              </a:spcBef>
              <a:spcAft>
                <a:spcPct val="0"/>
              </a:spcAft>
              <a:defRPr>
                <a:solidFill>
                  <a:srgbClr val="0397CC"/>
                </a:solidFill>
                <a:latin typeface="Tahoma" panose="020B0604030504040204" pitchFamily="34" charset="0"/>
              </a:defRPr>
            </a:lvl7pPr>
            <a:lvl8pPr marL="3429000" indent="-228600" eaLnBrk="0" fontAlgn="base" hangingPunct="0">
              <a:spcBef>
                <a:spcPct val="0"/>
              </a:spcBef>
              <a:spcAft>
                <a:spcPct val="0"/>
              </a:spcAft>
              <a:defRPr>
                <a:solidFill>
                  <a:srgbClr val="0397CC"/>
                </a:solidFill>
                <a:latin typeface="Tahoma" panose="020B0604030504040204" pitchFamily="34" charset="0"/>
              </a:defRPr>
            </a:lvl8pPr>
            <a:lvl9pPr marL="3886200" indent="-228600" eaLnBrk="0" fontAlgn="base" hangingPunct="0">
              <a:spcBef>
                <a:spcPct val="0"/>
              </a:spcBef>
              <a:spcAft>
                <a:spcPct val="0"/>
              </a:spcAft>
              <a:defRPr>
                <a:solidFill>
                  <a:srgbClr val="0397CC"/>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B9E498-DAE3-4BEE-8454-E6875FFDE6D4}"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3512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altLang="en-US"/>
              <a:t>Make sure you take a look at the comments field on the form.  This will often give you some information about what we need and how to provide it </a:t>
            </a:r>
          </a:p>
          <a:p>
            <a:endParaRPr lang="en-NZ" altLang="en-US"/>
          </a:p>
          <a:p>
            <a:r>
              <a:rPr lang="en-NZ" altLang="en-US"/>
              <a:t>On the form we give you the option of providing either your ACC number or your IRD number – we only need one of these, so don’t worry about having to find both</a:t>
            </a:r>
          </a:p>
          <a:p>
            <a:endParaRPr lang="en-NZ" altLang="en-US"/>
          </a:p>
          <a:p>
            <a:r>
              <a:rPr lang="en-NZ" altLang="en-US"/>
              <a:t>We will ask for earning for 52 weeks, if your staff member hasn’t been with you for a year you just need to provide us with the gross earnings since they started with you.  You don’t need to gross up the earnings or try and find earners from a previous employer</a:t>
            </a:r>
          </a:p>
          <a:p>
            <a:endParaRPr lang="en-NZ" altLang="en-US"/>
          </a:p>
          <a:p>
            <a:r>
              <a:rPr lang="en-NZ" altLang="en-US"/>
              <a:t>Unpaid leave can be a bit tricky.  Perhaps the easiest way to think about it is was there work available for them, that they couldn’t do  for example your employee goes on holiday and uses agreed unpaid leave for a longer holiday. </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397CC"/>
                </a:solidFill>
                <a:latin typeface="Tahoma" panose="020B0604030504040204" pitchFamily="34" charset="0"/>
              </a:defRPr>
            </a:lvl1pPr>
            <a:lvl2pPr marL="742950" indent="-285750">
              <a:defRPr>
                <a:solidFill>
                  <a:srgbClr val="0397CC"/>
                </a:solidFill>
                <a:latin typeface="Tahoma" panose="020B0604030504040204" pitchFamily="34" charset="0"/>
              </a:defRPr>
            </a:lvl2pPr>
            <a:lvl3pPr marL="1143000" indent="-228600">
              <a:defRPr>
                <a:solidFill>
                  <a:srgbClr val="0397CC"/>
                </a:solidFill>
                <a:latin typeface="Tahoma" panose="020B0604030504040204" pitchFamily="34" charset="0"/>
              </a:defRPr>
            </a:lvl3pPr>
            <a:lvl4pPr marL="1600200" indent="-228600">
              <a:defRPr>
                <a:solidFill>
                  <a:srgbClr val="0397CC"/>
                </a:solidFill>
                <a:latin typeface="Tahoma" panose="020B0604030504040204" pitchFamily="34" charset="0"/>
              </a:defRPr>
            </a:lvl4pPr>
            <a:lvl5pPr marL="2057400" indent="-228600">
              <a:defRPr>
                <a:solidFill>
                  <a:srgbClr val="0397CC"/>
                </a:solidFill>
                <a:latin typeface="Tahoma" panose="020B0604030504040204" pitchFamily="34" charset="0"/>
              </a:defRPr>
            </a:lvl5pPr>
            <a:lvl6pPr marL="2514600" indent="-228600" eaLnBrk="0" fontAlgn="base" hangingPunct="0">
              <a:spcBef>
                <a:spcPct val="0"/>
              </a:spcBef>
              <a:spcAft>
                <a:spcPct val="0"/>
              </a:spcAft>
              <a:defRPr>
                <a:solidFill>
                  <a:srgbClr val="0397CC"/>
                </a:solidFill>
                <a:latin typeface="Tahoma" panose="020B0604030504040204" pitchFamily="34" charset="0"/>
              </a:defRPr>
            </a:lvl6pPr>
            <a:lvl7pPr marL="2971800" indent="-228600" eaLnBrk="0" fontAlgn="base" hangingPunct="0">
              <a:spcBef>
                <a:spcPct val="0"/>
              </a:spcBef>
              <a:spcAft>
                <a:spcPct val="0"/>
              </a:spcAft>
              <a:defRPr>
                <a:solidFill>
                  <a:srgbClr val="0397CC"/>
                </a:solidFill>
                <a:latin typeface="Tahoma" panose="020B0604030504040204" pitchFamily="34" charset="0"/>
              </a:defRPr>
            </a:lvl7pPr>
            <a:lvl8pPr marL="3429000" indent="-228600" eaLnBrk="0" fontAlgn="base" hangingPunct="0">
              <a:spcBef>
                <a:spcPct val="0"/>
              </a:spcBef>
              <a:spcAft>
                <a:spcPct val="0"/>
              </a:spcAft>
              <a:defRPr>
                <a:solidFill>
                  <a:srgbClr val="0397CC"/>
                </a:solidFill>
                <a:latin typeface="Tahoma" panose="020B0604030504040204" pitchFamily="34" charset="0"/>
              </a:defRPr>
            </a:lvl8pPr>
            <a:lvl9pPr marL="3886200" indent="-228600" eaLnBrk="0" fontAlgn="base" hangingPunct="0">
              <a:spcBef>
                <a:spcPct val="0"/>
              </a:spcBef>
              <a:spcAft>
                <a:spcPct val="0"/>
              </a:spcAft>
              <a:defRPr>
                <a:solidFill>
                  <a:srgbClr val="0397CC"/>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08781F-A4BC-4524-8F12-6934C2DFBC4A}"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2654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altLang="en-US"/>
              <a:t>Make sure you take a look at the comments field on the form.  This will often give you some information about what we need and how to provide it </a:t>
            </a:r>
          </a:p>
          <a:p>
            <a:endParaRPr lang="en-NZ" altLang="en-US"/>
          </a:p>
          <a:p>
            <a:r>
              <a:rPr lang="en-NZ" altLang="en-US"/>
              <a:t>On the form we give you the option of providing either your ACC number or your IRD number – we only need one of these, so don’t worry about having to find both</a:t>
            </a:r>
          </a:p>
          <a:p>
            <a:endParaRPr lang="en-NZ" altLang="en-US"/>
          </a:p>
          <a:p>
            <a:r>
              <a:rPr lang="en-NZ" altLang="en-US"/>
              <a:t>We will ask for earning for 52 weeks, if your staff member hasn’t been with you for a year you just need to provide us with the gross earnings since they started with you.  You don’t need to gross up the earnings or try and find earners from a previous employer</a:t>
            </a:r>
          </a:p>
          <a:p>
            <a:endParaRPr lang="en-NZ" altLang="en-US"/>
          </a:p>
          <a:p>
            <a:r>
              <a:rPr lang="en-NZ" altLang="en-US"/>
              <a:t>Unpaid leave can be a bit tricky.  Perhaps the easiest way to think about it is was there work available for them, that they couldn’t do  for example your employee goes on holiday and uses agreed unpaid leave for a longer holiday. </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397CC"/>
                </a:solidFill>
                <a:latin typeface="Tahoma" panose="020B0604030504040204" pitchFamily="34" charset="0"/>
              </a:defRPr>
            </a:lvl1pPr>
            <a:lvl2pPr marL="742950" indent="-285750">
              <a:defRPr>
                <a:solidFill>
                  <a:srgbClr val="0397CC"/>
                </a:solidFill>
                <a:latin typeface="Tahoma" panose="020B0604030504040204" pitchFamily="34" charset="0"/>
              </a:defRPr>
            </a:lvl2pPr>
            <a:lvl3pPr marL="1143000" indent="-228600">
              <a:defRPr>
                <a:solidFill>
                  <a:srgbClr val="0397CC"/>
                </a:solidFill>
                <a:latin typeface="Tahoma" panose="020B0604030504040204" pitchFamily="34" charset="0"/>
              </a:defRPr>
            </a:lvl3pPr>
            <a:lvl4pPr marL="1600200" indent="-228600">
              <a:defRPr>
                <a:solidFill>
                  <a:srgbClr val="0397CC"/>
                </a:solidFill>
                <a:latin typeface="Tahoma" panose="020B0604030504040204" pitchFamily="34" charset="0"/>
              </a:defRPr>
            </a:lvl4pPr>
            <a:lvl5pPr marL="2057400" indent="-228600">
              <a:defRPr>
                <a:solidFill>
                  <a:srgbClr val="0397CC"/>
                </a:solidFill>
                <a:latin typeface="Tahoma" panose="020B0604030504040204" pitchFamily="34" charset="0"/>
              </a:defRPr>
            </a:lvl5pPr>
            <a:lvl6pPr marL="2514600" indent="-228600" eaLnBrk="0" fontAlgn="base" hangingPunct="0">
              <a:spcBef>
                <a:spcPct val="0"/>
              </a:spcBef>
              <a:spcAft>
                <a:spcPct val="0"/>
              </a:spcAft>
              <a:defRPr>
                <a:solidFill>
                  <a:srgbClr val="0397CC"/>
                </a:solidFill>
                <a:latin typeface="Tahoma" panose="020B0604030504040204" pitchFamily="34" charset="0"/>
              </a:defRPr>
            </a:lvl6pPr>
            <a:lvl7pPr marL="2971800" indent="-228600" eaLnBrk="0" fontAlgn="base" hangingPunct="0">
              <a:spcBef>
                <a:spcPct val="0"/>
              </a:spcBef>
              <a:spcAft>
                <a:spcPct val="0"/>
              </a:spcAft>
              <a:defRPr>
                <a:solidFill>
                  <a:srgbClr val="0397CC"/>
                </a:solidFill>
                <a:latin typeface="Tahoma" panose="020B0604030504040204" pitchFamily="34" charset="0"/>
              </a:defRPr>
            </a:lvl7pPr>
            <a:lvl8pPr marL="3429000" indent="-228600" eaLnBrk="0" fontAlgn="base" hangingPunct="0">
              <a:spcBef>
                <a:spcPct val="0"/>
              </a:spcBef>
              <a:spcAft>
                <a:spcPct val="0"/>
              </a:spcAft>
              <a:defRPr>
                <a:solidFill>
                  <a:srgbClr val="0397CC"/>
                </a:solidFill>
                <a:latin typeface="Tahoma" panose="020B0604030504040204" pitchFamily="34" charset="0"/>
              </a:defRPr>
            </a:lvl8pPr>
            <a:lvl9pPr marL="3886200" indent="-228600" eaLnBrk="0" fontAlgn="base" hangingPunct="0">
              <a:spcBef>
                <a:spcPct val="0"/>
              </a:spcBef>
              <a:spcAft>
                <a:spcPct val="0"/>
              </a:spcAft>
              <a:defRPr>
                <a:solidFill>
                  <a:srgbClr val="0397CC"/>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08781F-A4BC-4524-8F12-6934C2DFBC4A}"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529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altLang="en-US"/>
              <a:t>Make sure you take a look at the comments field on the form.  This will often give you some information about what we need and how to provide it </a:t>
            </a:r>
          </a:p>
          <a:p>
            <a:endParaRPr lang="en-NZ" altLang="en-US"/>
          </a:p>
          <a:p>
            <a:r>
              <a:rPr lang="en-NZ" altLang="en-US"/>
              <a:t>On the form we give you the option of providing either your ACC number or your IRD number – we only need one of these, so don’t worry about having to find both</a:t>
            </a:r>
          </a:p>
          <a:p>
            <a:endParaRPr lang="en-NZ" altLang="en-US"/>
          </a:p>
          <a:p>
            <a:r>
              <a:rPr lang="en-NZ" altLang="en-US"/>
              <a:t>We will ask for earning for 52 weeks, if your staff member hasn’t been with you for a year you just need to provide us with the gross earnings since they started with you.  You don’t need to gross up the earnings or try and find earners from a previous employer</a:t>
            </a:r>
          </a:p>
          <a:p>
            <a:endParaRPr lang="en-NZ" altLang="en-US"/>
          </a:p>
          <a:p>
            <a:r>
              <a:rPr lang="en-NZ" altLang="en-US"/>
              <a:t>Unpaid leave can be a bit tricky.  Perhaps the easiest way to think about it is was there work available for them, that they couldn’t do  for example your employee goes on holiday and uses agreed unpaid leave for a longer holiday. </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397CC"/>
                </a:solidFill>
                <a:latin typeface="Tahoma" panose="020B0604030504040204" pitchFamily="34" charset="0"/>
              </a:defRPr>
            </a:lvl1pPr>
            <a:lvl2pPr marL="742950" indent="-285750">
              <a:defRPr>
                <a:solidFill>
                  <a:srgbClr val="0397CC"/>
                </a:solidFill>
                <a:latin typeface="Tahoma" panose="020B0604030504040204" pitchFamily="34" charset="0"/>
              </a:defRPr>
            </a:lvl2pPr>
            <a:lvl3pPr marL="1143000" indent="-228600">
              <a:defRPr>
                <a:solidFill>
                  <a:srgbClr val="0397CC"/>
                </a:solidFill>
                <a:latin typeface="Tahoma" panose="020B0604030504040204" pitchFamily="34" charset="0"/>
              </a:defRPr>
            </a:lvl3pPr>
            <a:lvl4pPr marL="1600200" indent="-228600">
              <a:defRPr>
                <a:solidFill>
                  <a:srgbClr val="0397CC"/>
                </a:solidFill>
                <a:latin typeface="Tahoma" panose="020B0604030504040204" pitchFamily="34" charset="0"/>
              </a:defRPr>
            </a:lvl4pPr>
            <a:lvl5pPr marL="2057400" indent="-228600">
              <a:defRPr>
                <a:solidFill>
                  <a:srgbClr val="0397CC"/>
                </a:solidFill>
                <a:latin typeface="Tahoma" panose="020B0604030504040204" pitchFamily="34" charset="0"/>
              </a:defRPr>
            </a:lvl5pPr>
            <a:lvl6pPr marL="2514600" indent="-228600" eaLnBrk="0" fontAlgn="base" hangingPunct="0">
              <a:spcBef>
                <a:spcPct val="0"/>
              </a:spcBef>
              <a:spcAft>
                <a:spcPct val="0"/>
              </a:spcAft>
              <a:defRPr>
                <a:solidFill>
                  <a:srgbClr val="0397CC"/>
                </a:solidFill>
                <a:latin typeface="Tahoma" panose="020B0604030504040204" pitchFamily="34" charset="0"/>
              </a:defRPr>
            </a:lvl6pPr>
            <a:lvl7pPr marL="2971800" indent="-228600" eaLnBrk="0" fontAlgn="base" hangingPunct="0">
              <a:spcBef>
                <a:spcPct val="0"/>
              </a:spcBef>
              <a:spcAft>
                <a:spcPct val="0"/>
              </a:spcAft>
              <a:defRPr>
                <a:solidFill>
                  <a:srgbClr val="0397CC"/>
                </a:solidFill>
                <a:latin typeface="Tahoma" panose="020B0604030504040204" pitchFamily="34" charset="0"/>
              </a:defRPr>
            </a:lvl7pPr>
            <a:lvl8pPr marL="3429000" indent="-228600" eaLnBrk="0" fontAlgn="base" hangingPunct="0">
              <a:spcBef>
                <a:spcPct val="0"/>
              </a:spcBef>
              <a:spcAft>
                <a:spcPct val="0"/>
              </a:spcAft>
              <a:defRPr>
                <a:solidFill>
                  <a:srgbClr val="0397CC"/>
                </a:solidFill>
                <a:latin typeface="Tahoma" panose="020B0604030504040204" pitchFamily="34" charset="0"/>
              </a:defRPr>
            </a:lvl8pPr>
            <a:lvl9pPr marL="3886200" indent="-228600" eaLnBrk="0" fontAlgn="base" hangingPunct="0">
              <a:spcBef>
                <a:spcPct val="0"/>
              </a:spcBef>
              <a:spcAft>
                <a:spcPct val="0"/>
              </a:spcAft>
              <a:defRPr>
                <a:solidFill>
                  <a:srgbClr val="0397CC"/>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08781F-A4BC-4524-8F12-6934C2DFBC4A}"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00014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altLang="en-US"/>
              <a:t>The purpose  of  WC is to ensure your staff are reimbursed for earnings they would have been able to make if they were at work.  ACC will pay  80%.  This means if you would like you are able to ‘top up” your employee so that will receive the full amount of earnings as they normally would.   They can’t take home more than  what they would if they were at work.   If they do return to work and you are paying them we would reduce the amount we pay them so they can’t  receive more than what they would if they were working.  </a:t>
            </a:r>
          </a:p>
          <a:p>
            <a:endParaRPr lang="en-NZ" altLang="en-US"/>
          </a:p>
          <a:p>
            <a:r>
              <a:rPr lang="en-NZ" altLang="en-US"/>
              <a:t>For example </a:t>
            </a:r>
          </a:p>
          <a:p>
            <a:endParaRPr lang="en-NZ" altLang="en-US"/>
          </a:p>
          <a:p>
            <a:r>
              <a:rPr lang="en-NZ" altLang="en-US"/>
              <a:t>Kelsey’s average earning are $960.00 per week </a:t>
            </a:r>
          </a:p>
          <a:p>
            <a:r>
              <a:rPr lang="en-NZ" altLang="en-US"/>
              <a:t>ACC would pay $768.00</a:t>
            </a:r>
          </a:p>
          <a:p>
            <a:r>
              <a:rPr lang="en-NZ" altLang="en-US"/>
              <a:t>20% top up is $192.00 which = the 100% figure of $960.00</a:t>
            </a:r>
          </a:p>
          <a:p>
            <a:r>
              <a:rPr lang="en-NZ" altLang="en-US"/>
              <a:t>Abatement applies after the first $192.00 dollars are earnt $1 for $1   </a:t>
            </a:r>
          </a:p>
          <a:p>
            <a:r>
              <a:rPr lang="en-NZ" altLang="en-US"/>
              <a:t>So if Kelsey earnt $ 250.00 abatement would apply to $58 and the $192 is the 20%</a:t>
            </a:r>
          </a:p>
          <a:p>
            <a:r>
              <a:rPr lang="en-NZ" altLang="en-US"/>
              <a:t>Therefore Kelsey would get $710.00 From ACC ($768-$58.00) plus $250.00 from you  = $960.00 </a:t>
            </a:r>
          </a:p>
          <a:p>
            <a:endParaRPr lang="en-NZ" altLang="en-US"/>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397CC"/>
                </a:solidFill>
                <a:latin typeface="Tahoma" panose="020B0604030504040204" pitchFamily="34" charset="0"/>
              </a:defRPr>
            </a:lvl1pPr>
            <a:lvl2pPr marL="742950" indent="-285750">
              <a:defRPr>
                <a:solidFill>
                  <a:srgbClr val="0397CC"/>
                </a:solidFill>
                <a:latin typeface="Tahoma" panose="020B0604030504040204" pitchFamily="34" charset="0"/>
              </a:defRPr>
            </a:lvl2pPr>
            <a:lvl3pPr marL="1143000" indent="-228600">
              <a:defRPr>
                <a:solidFill>
                  <a:srgbClr val="0397CC"/>
                </a:solidFill>
                <a:latin typeface="Tahoma" panose="020B0604030504040204" pitchFamily="34" charset="0"/>
              </a:defRPr>
            </a:lvl3pPr>
            <a:lvl4pPr marL="1600200" indent="-228600">
              <a:defRPr>
                <a:solidFill>
                  <a:srgbClr val="0397CC"/>
                </a:solidFill>
                <a:latin typeface="Tahoma" panose="020B0604030504040204" pitchFamily="34" charset="0"/>
              </a:defRPr>
            </a:lvl4pPr>
            <a:lvl5pPr marL="2057400" indent="-228600">
              <a:defRPr>
                <a:solidFill>
                  <a:srgbClr val="0397CC"/>
                </a:solidFill>
                <a:latin typeface="Tahoma" panose="020B0604030504040204" pitchFamily="34" charset="0"/>
              </a:defRPr>
            </a:lvl5pPr>
            <a:lvl6pPr marL="2514600" indent="-228600" eaLnBrk="0" fontAlgn="base" hangingPunct="0">
              <a:spcBef>
                <a:spcPct val="0"/>
              </a:spcBef>
              <a:spcAft>
                <a:spcPct val="0"/>
              </a:spcAft>
              <a:defRPr>
                <a:solidFill>
                  <a:srgbClr val="0397CC"/>
                </a:solidFill>
                <a:latin typeface="Tahoma" panose="020B0604030504040204" pitchFamily="34" charset="0"/>
              </a:defRPr>
            </a:lvl6pPr>
            <a:lvl7pPr marL="2971800" indent="-228600" eaLnBrk="0" fontAlgn="base" hangingPunct="0">
              <a:spcBef>
                <a:spcPct val="0"/>
              </a:spcBef>
              <a:spcAft>
                <a:spcPct val="0"/>
              </a:spcAft>
              <a:defRPr>
                <a:solidFill>
                  <a:srgbClr val="0397CC"/>
                </a:solidFill>
                <a:latin typeface="Tahoma" panose="020B0604030504040204" pitchFamily="34" charset="0"/>
              </a:defRPr>
            </a:lvl7pPr>
            <a:lvl8pPr marL="3429000" indent="-228600" eaLnBrk="0" fontAlgn="base" hangingPunct="0">
              <a:spcBef>
                <a:spcPct val="0"/>
              </a:spcBef>
              <a:spcAft>
                <a:spcPct val="0"/>
              </a:spcAft>
              <a:defRPr>
                <a:solidFill>
                  <a:srgbClr val="0397CC"/>
                </a:solidFill>
                <a:latin typeface="Tahoma" panose="020B0604030504040204" pitchFamily="34" charset="0"/>
              </a:defRPr>
            </a:lvl8pPr>
            <a:lvl9pPr marL="3886200" indent="-228600" eaLnBrk="0" fontAlgn="base" hangingPunct="0">
              <a:spcBef>
                <a:spcPct val="0"/>
              </a:spcBef>
              <a:spcAft>
                <a:spcPct val="0"/>
              </a:spcAft>
              <a:defRPr>
                <a:solidFill>
                  <a:srgbClr val="0397CC"/>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D5C045-ED95-46F9-B03A-B70508FA3945}"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69897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altLang="en-US"/>
              <a:t>The purpose  of  WC is to ensure your staff are reimbursed for earnings they would have been able to make if they were at work.  ACC will pay  80%.  This means if you would like you are able to ‘top up” your employee so that will receive the full amount of earnings as they normally would.   They can’t take home more than  what they would if they were at work.   If they do return to work and you are paying them we would reduce the amount we pay them so they can’t  receive more than what they would if they were working.  </a:t>
            </a:r>
          </a:p>
          <a:p>
            <a:endParaRPr lang="en-NZ" altLang="en-US"/>
          </a:p>
          <a:p>
            <a:r>
              <a:rPr lang="en-NZ" altLang="en-US"/>
              <a:t>For example </a:t>
            </a:r>
          </a:p>
          <a:p>
            <a:endParaRPr lang="en-NZ" altLang="en-US"/>
          </a:p>
          <a:p>
            <a:r>
              <a:rPr lang="en-NZ" altLang="en-US"/>
              <a:t>Kelsey’s average earning are $960.00 per week </a:t>
            </a:r>
          </a:p>
          <a:p>
            <a:r>
              <a:rPr lang="en-NZ" altLang="en-US"/>
              <a:t>ACC would pay $768.00</a:t>
            </a:r>
          </a:p>
          <a:p>
            <a:r>
              <a:rPr lang="en-NZ" altLang="en-US"/>
              <a:t>20% top up is $192.00 which = the 100% figure of $960.00</a:t>
            </a:r>
          </a:p>
          <a:p>
            <a:r>
              <a:rPr lang="en-NZ" altLang="en-US"/>
              <a:t>Abatement applies after the first $192.00 dollars are earnt $1 for $1   </a:t>
            </a:r>
          </a:p>
          <a:p>
            <a:r>
              <a:rPr lang="en-NZ" altLang="en-US"/>
              <a:t>So if Kelsey earnt $ 250.00 abatement would apply to $58 and the $192 is the 20%</a:t>
            </a:r>
          </a:p>
          <a:p>
            <a:r>
              <a:rPr lang="en-NZ" altLang="en-US"/>
              <a:t>Therefore Kelsey would get $710.00 From ACC ($768-$58.00) plus $250.00 from you  = $960.00 </a:t>
            </a:r>
          </a:p>
          <a:p>
            <a:endParaRPr lang="en-NZ" altLang="en-US"/>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397CC"/>
                </a:solidFill>
                <a:latin typeface="Tahoma" panose="020B0604030504040204" pitchFamily="34" charset="0"/>
              </a:defRPr>
            </a:lvl1pPr>
            <a:lvl2pPr marL="742950" indent="-285750">
              <a:defRPr>
                <a:solidFill>
                  <a:srgbClr val="0397CC"/>
                </a:solidFill>
                <a:latin typeface="Tahoma" panose="020B0604030504040204" pitchFamily="34" charset="0"/>
              </a:defRPr>
            </a:lvl2pPr>
            <a:lvl3pPr marL="1143000" indent="-228600">
              <a:defRPr>
                <a:solidFill>
                  <a:srgbClr val="0397CC"/>
                </a:solidFill>
                <a:latin typeface="Tahoma" panose="020B0604030504040204" pitchFamily="34" charset="0"/>
              </a:defRPr>
            </a:lvl3pPr>
            <a:lvl4pPr marL="1600200" indent="-228600">
              <a:defRPr>
                <a:solidFill>
                  <a:srgbClr val="0397CC"/>
                </a:solidFill>
                <a:latin typeface="Tahoma" panose="020B0604030504040204" pitchFamily="34" charset="0"/>
              </a:defRPr>
            </a:lvl4pPr>
            <a:lvl5pPr marL="2057400" indent="-228600">
              <a:defRPr>
                <a:solidFill>
                  <a:srgbClr val="0397CC"/>
                </a:solidFill>
                <a:latin typeface="Tahoma" panose="020B0604030504040204" pitchFamily="34" charset="0"/>
              </a:defRPr>
            </a:lvl5pPr>
            <a:lvl6pPr marL="2514600" indent="-228600" eaLnBrk="0" fontAlgn="base" hangingPunct="0">
              <a:spcBef>
                <a:spcPct val="0"/>
              </a:spcBef>
              <a:spcAft>
                <a:spcPct val="0"/>
              </a:spcAft>
              <a:defRPr>
                <a:solidFill>
                  <a:srgbClr val="0397CC"/>
                </a:solidFill>
                <a:latin typeface="Tahoma" panose="020B0604030504040204" pitchFamily="34" charset="0"/>
              </a:defRPr>
            </a:lvl6pPr>
            <a:lvl7pPr marL="2971800" indent="-228600" eaLnBrk="0" fontAlgn="base" hangingPunct="0">
              <a:spcBef>
                <a:spcPct val="0"/>
              </a:spcBef>
              <a:spcAft>
                <a:spcPct val="0"/>
              </a:spcAft>
              <a:defRPr>
                <a:solidFill>
                  <a:srgbClr val="0397CC"/>
                </a:solidFill>
                <a:latin typeface="Tahoma" panose="020B0604030504040204" pitchFamily="34" charset="0"/>
              </a:defRPr>
            </a:lvl7pPr>
            <a:lvl8pPr marL="3429000" indent="-228600" eaLnBrk="0" fontAlgn="base" hangingPunct="0">
              <a:spcBef>
                <a:spcPct val="0"/>
              </a:spcBef>
              <a:spcAft>
                <a:spcPct val="0"/>
              </a:spcAft>
              <a:defRPr>
                <a:solidFill>
                  <a:srgbClr val="0397CC"/>
                </a:solidFill>
                <a:latin typeface="Tahoma" panose="020B0604030504040204" pitchFamily="34" charset="0"/>
              </a:defRPr>
            </a:lvl8pPr>
            <a:lvl9pPr marL="3886200" indent="-228600" eaLnBrk="0" fontAlgn="base" hangingPunct="0">
              <a:spcBef>
                <a:spcPct val="0"/>
              </a:spcBef>
              <a:spcAft>
                <a:spcPct val="0"/>
              </a:spcAft>
              <a:defRPr>
                <a:solidFill>
                  <a:srgbClr val="0397CC"/>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D5C045-ED95-46F9-B03A-B70508FA3945}"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71089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16" name="Rounded Rectangle 15"/>
          <p:cNvSpPr/>
          <p:nvPr userDrawn="1"/>
        </p:nvSpPr>
        <p:spPr>
          <a:xfrm>
            <a:off x="201613" y="190500"/>
            <a:ext cx="9691687" cy="7172325"/>
          </a:xfrm>
          <a:prstGeom prst="roundRect">
            <a:avLst>
              <a:gd name="adj" fmla="val 3219"/>
            </a:avLst>
          </a:prstGeom>
          <a:solidFill>
            <a:schemeClr val="bg1">
              <a:lumMod val="8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sz="1887"/>
          </a:p>
        </p:txBody>
      </p:sp>
      <p:pic>
        <p:nvPicPr>
          <p:cNvPr id="17" name="Picture 13" descr="Traffic Lights_V_Bleed_Left_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6179"/>
          <a:stretch>
            <a:fillRect/>
          </a:stretch>
        </p:blipFill>
        <p:spPr bwMode="auto">
          <a:xfrm>
            <a:off x="9752013" y="2514600"/>
            <a:ext cx="2952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608191" y="2410923"/>
            <a:ext cx="6973143" cy="400730"/>
          </a:xfrm>
          <a:prstGeom prst="rect">
            <a:avLst/>
          </a:prstGeom>
        </p:spPr>
        <p:txBody>
          <a:bodyPr>
            <a:noAutofit/>
          </a:bodyPr>
          <a:lstStyle>
            <a:lvl1pPr algn="r">
              <a:defRPr sz="3200" b="1">
                <a:solidFill>
                  <a:srgbClr val="009EDB"/>
                </a:solidFill>
              </a:defRPr>
            </a:lvl1pPr>
          </a:lstStyle>
          <a:p>
            <a:r>
              <a:rPr lang="en-US"/>
              <a:t>Click to edit Master title style</a:t>
            </a:r>
            <a:endParaRPr lang="en-NZ" dirty="0"/>
          </a:p>
        </p:txBody>
      </p:sp>
      <p:sp>
        <p:nvSpPr>
          <p:cNvPr id="10" name="Text Placeholder 7"/>
          <p:cNvSpPr>
            <a:spLocks noGrp="1"/>
          </p:cNvSpPr>
          <p:nvPr>
            <p:ph type="body" sz="quarter" idx="12"/>
          </p:nvPr>
        </p:nvSpPr>
        <p:spPr>
          <a:xfrm>
            <a:off x="2608191" y="2790825"/>
            <a:ext cx="6973143" cy="439286"/>
          </a:xfrm>
          <a:prstGeom prst="rect">
            <a:avLst/>
          </a:prstGeom>
        </p:spPr>
        <p:txBody>
          <a:bodyPr>
            <a:noAutofit/>
          </a:bodyPr>
          <a:lstStyle>
            <a:lvl1pPr marL="0" indent="0" algn="r">
              <a:buNone/>
              <a:defRPr sz="3200" baseline="0">
                <a:solidFill>
                  <a:srgbClr val="009EDB"/>
                </a:solidFill>
              </a:defRPr>
            </a:lvl1pPr>
          </a:lstStyle>
          <a:p>
            <a:pPr lvl="0"/>
            <a:r>
              <a:rPr lang="en-US"/>
              <a:t>Click to edit Master text styles</a:t>
            </a:r>
          </a:p>
        </p:txBody>
      </p:sp>
      <p:sp>
        <p:nvSpPr>
          <p:cNvPr id="11" name="Text Placeholder 9"/>
          <p:cNvSpPr>
            <a:spLocks noGrp="1"/>
          </p:cNvSpPr>
          <p:nvPr>
            <p:ph type="body" sz="quarter" idx="13"/>
          </p:nvPr>
        </p:nvSpPr>
        <p:spPr>
          <a:xfrm>
            <a:off x="4432300" y="3249161"/>
            <a:ext cx="5149783" cy="465782"/>
          </a:xfrm>
          <a:prstGeom prst="rect">
            <a:avLst/>
          </a:prstGeom>
        </p:spPr>
        <p:txBody>
          <a:bodyPr>
            <a:noAutofit/>
          </a:bodyPr>
          <a:lstStyle>
            <a:lvl1pPr marL="0" indent="0" algn="r">
              <a:buNone/>
              <a:defRPr sz="2800" b="1" cap="none" baseline="0">
                <a:solidFill>
                  <a:schemeClr val="tx1">
                    <a:lumMod val="65000"/>
                    <a:lumOff val="35000"/>
                  </a:schemeClr>
                </a:solidFill>
              </a:defRPr>
            </a:lvl1pPr>
          </a:lstStyle>
          <a:p>
            <a:pPr lvl="0"/>
            <a:r>
              <a:rPr lang="en-US"/>
              <a:t>Click to edit Master text styles</a:t>
            </a:r>
          </a:p>
        </p:txBody>
      </p:sp>
      <p:sp>
        <p:nvSpPr>
          <p:cNvPr id="12" name="Text Placeholder 9"/>
          <p:cNvSpPr>
            <a:spLocks noGrp="1"/>
          </p:cNvSpPr>
          <p:nvPr>
            <p:ph type="body" sz="quarter" idx="14"/>
          </p:nvPr>
        </p:nvSpPr>
        <p:spPr>
          <a:xfrm>
            <a:off x="2608191" y="4543424"/>
            <a:ext cx="6973143" cy="269423"/>
          </a:xfrm>
          <a:prstGeom prst="rect">
            <a:avLst/>
          </a:prstGeom>
        </p:spPr>
        <p:txBody>
          <a:bodyPr>
            <a:noAutofit/>
          </a:bodyPr>
          <a:lstStyle>
            <a:lvl1pPr marL="0" indent="0" algn="r">
              <a:buNone/>
              <a:defRPr sz="1400" b="1" cap="none" baseline="0">
                <a:solidFill>
                  <a:srgbClr val="FF0000"/>
                </a:solidFill>
              </a:defRPr>
            </a:lvl1pPr>
          </a:lstStyle>
          <a:p>
            <a:pPr lvl="0"/>
            <a:r>
              <a:rPr lang="en-US"/>
              <a:t>Click to edit Master text styles</a:t>
            </a:r>
          </a:p>
        </p:txBody>
      </p:sp>
      <p:sp>
        <p:nvSpPr>
          <p:cNvPr id="13" name="Text Placeholder 9"/>
          <p:cNvSpPr>
            <a:spLocks noGrp="1"/>
          </p:cNvSpPr>
          <p:nvPr>
            <p:ph type="body" sz="quarter" idx="15"/>
          </p:nvPr>
        </p:nvSpPr>
        <p:spPr>
          <a:xfrm>
            <a:off x="2608191" y="4822373"/>
            <a:ext cx="6973143" cy="279853"/>
          </a:xfrm>
          <a:prstGeom prst="rect">
            <a:avLst/>
          </a:prstGeom>
        </p:spPr>
        <p:txBody>
          <a:bodyPr>
            <a:noAutofit/>
          </a:bodyPr>
          <a:lstStyle>
            <a:lvl1pPr marL="0" indent="0" algn="r">
              <a:buNone/>
              <a:defRPr sz="1400" cap="none" baseline="0">
                <a:solidFill>
                  <a:schemeClr val="tx1">
                    <a:lumMod val="65000"/>
                    <a:lumOff val="35000"/>
                  </a:schemeClr>
                </a:solidFill>
              </a:defRPr>
            </a:lvl1pPr>
          </a:lstStyle>
          <a:p>
            <a:pPr lvl="0"/>
            <a:r>
              <a:rPr lang="en-US"/>
              <a:t>Click to edit Master text styles</a:t>
            </a:r>
          </a:p>
        </p:txBody>
      </p:sp>
      <p:sp>
        <p:nvSpPr>
          <p:cNvPr id="14" name="Text Placeholder 13"/>
          <p:cNvSpPr>
            <a:spLocks noGrp="1"/>
          </p:cNvSpPr>
          <p:nvPr>
            <p:ph type="body" sz="quarter" idx="16"/>
          </p:nvPr>
        </p:nvSpPr>
        <p:spPr>
          <a:xfrm>
            <a:off x="7251699" y="5866494"/>
            <a:ext cx="2418773" cy="259666"/>
          </a:xfrm>
          <a:prstGeom prst="rect">
            <a:avLst/>
          </a:prstGeom>
        </p:spPr>
        <p:txBody>
          <a:bodyPr>
            <a:noAutofit/>
          </a:bodyPr>
          <a:lstStyle>
            <a:lvl1pPr marL="0" indent="0" algn="r">
              <a:buNone/>
              <a:defRPr sz="1400" baseline="0">
                <a:solidFill>
                  <a:schemeClr val="tx1">
                    <a:lumMod val="65000"/>
                    <a:lumOff val="35000"/>
                  </a:schemeClr>
                </a:solidFill>
              </a:defRPr>
            </a:lvl1pPr>
          </a:lstStyle>
          <a:p>
            <a:pPr lvl="0"/>
            <a:r>
              <a:rPr lang="en-US"/>
              <a:t>Click to edit Master text styles</a:t>
            </a:r>
          </a:p>
        </p:txBody>
      </p:sp>
      <p:sp>
        <p:nvSpPr>
          <p:cNvPr id="15" name="Text Placeholder 13"/>
          <p:cNvSpPr>
            <a:spLocks noGrp="1"/>
          </p:cNvSpPr>
          <p:nvPr>
            <p:ph type="body" sz="quarter" idx="17"/>
          </p:nvPr>
        </p:nvSpPr>
        <p:spPr>
          <a:xfrm>
            <a:off x="7251699" y="6155873"/>
            <a:ext cx="2418773" cy="211138"/>
          </a:xfrm>
          <a:prstGeom prst="rect">
            <a:avLst/>
          </a:prstGeom>
        </p:spPr>
        <p:txBody>
          <a:bodyPr>
            <a:noAutofit/>
          </a:bodyPr>
          <a:lstStyle>
            <a:lvl1pPr marL="0" indent="0" algn="r">
              <a:buNone/>
              <a:defRPr sz="1400" baseline="0">
                <a:solidFill>
                  <a:schemeClr val="tx1">
                    <a:lumMod val="65000"/>
                    <a:lumOff val="35000"/>
                  </a:schemeClr>
                </a:solidFill>
              </a:defRPr>
            </a:lvl1pPr>
          </a:lstStyle>
          <a:p>
            <a:pPr lvl="0"/>
            <a:r>
              <a:rPr lang="en-US"/>
              <a:t>Click to edit Master text styles</a:t>
            </a:r>
          </a:p>
        </p:txBody>
      </p:sp>
      <p:sp>
        <p:nvSpPr>
          <p:cNvPr id="24" name="Text Placeholder 13"/>
          <p:cNvSpPr>
            <a:spLocks noGrp="1"/>
          </p:cNvSpPr>
          <p:nvPr>
            <p:ph type="body" sz="quarter" idx="18"/>
          </p:nvPr>
        </p:nvSpPr>
        <p:spPr>
          <a:xfrm>
            <a:off x="5687000" y="5866494"/>
            <a:ext cx="1564699" cy="259666"/>
          </a:xfrm>
          <a:prstGeom prst="rect">
            <a:avLst/>
          </a:prstGeom>
        </p:spPr>
        <p:txBody>
          <a:bodyPr>
            <a:noAutofit/>
          </a:bodyPr>
          <a:lstStyle>
            <a:lvl1pPr marL="0" indent="0" algn="l">
              <a:buNone/>
              <a:defRPr sz="1400" baseline="0">
                <a:solidFill>
                  <a:schemeClr val="tx1">
                    <a:lumMod val="65000"/>
                    <a:lumOff val="35000"/>
                  </a:schemeClr>
                </a:solidFill>
              </a:defRPr>
            </a:lvl1pPr>
          </a:lstStyle>
          <a:p>
            <a:pPr lvl="0"/>
            <a:r>
              <a:rPr lang="en-US"/>
              <a:t>Click to edit Master text styles</a:t>
            </a:r>
          </a:p>
        </p:txBody>
      </p:sp>
      <p:sp>
        <p:nvSpPr>
          <p:cNvPr id="25" name="Text Placeholder 13"/>
          <p:cNvSpPr>
            <a:spLocks noGrp="1"/>
          </p:cNvSpPr>
          <p:nvPr>
            <p:ph type="body" sz="quarter" idx="19"/>
          </p:nvPr>
        </p:nvSpPr>
        <p:spPr>
          <a:xfrm>
            <a:off x="5687000" y="6155873"/>
            <a:ext cx="1564699" cy="211138"/>
          </a:xfrm>
          <a:prstGeom prst="rect">
            <a:avLst/>
          </a:prstGeom>
        </p:spPr>
        <p:txBody>
          <a:bodyPr>
            <a:noAutofit/>
          </a:bodyPr>
          <a:lstStyle>
            <a:lvl1pPr marL="0" indent="0" algn="l">
              <a:buNone/>
              <a:defRPr sz="1400" baseline="0">
                <a:solidFill>
                  <a:schemeClr val="tx1">
                    <a:lumMod val="65000"/>
                    <a:lumOff val="35000"/>
                  </a:schemeClr>
                </a:solidFill>
              </a:defRPr>
            </a:lvl1pPr>
          </a:lstStyle>
          <a:p>
            <a:pPr lvl="0"/>
            <a:r>
              <a:rPr lang="en-US"/>
              <a:t>Click to edit Master text styles</a:t>
            </a:r>
          </a:p>
        </p:txBody>
      </p:sp>
      <p:sp>
        <p:nvSpPr>
          <p:cNvPr id="3" name="Rectangle 2"/>
          <p:cNvSpPr/>
          <p:nvPr userDrawn="1"/>
        </p:nvSpPr>
        <p:spPr>
          <a:xfrm>
            <a:off x="8210252" y="209550"/>
            <a:ext cx="1012329" cy="888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97825" y="168275"/>
            <a:ext cx="143351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p:cNvGrpSpPr/>
          <p:nvPr userDrawn="1"/>
        </p:nvGrpSpPr>
        <p:grpSpPr>
          <a:xfrm>
            <a:off x="8038079" y="44451"/>
            <a:ext cx="1348629" cy="1211932"/>
            <a:chOff x="8038079" y="44451"/>
            <a:chExt cx="1348629" cy="1211932"/>
          </a:xfrm>
        </p:grpSpPr>
        <p:sp>
          <p:nvSpPr>
            <p:cNvPr id="20" name="Rectangle 19"/>
            <p:cNvSpPr/>
            <p:nvPr userDrawn="1"/>
          </p:nvSpPr>
          <p:spPr>
            <a:xfrm>
              <a:off x="8138244" y="109017"/>
              <a:ext cx="117085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38079" y="44451"/>
              <a:ext cx="1348629" cy="1211932"/>
            </a:xfrm>
            <a:prstGeom prst="rect">
              <a:avLst/>
            </a:prstGeom>
          </p:spPr>
        </p:pic>
      </p:grpSp>
    </p:spTree>
    <p:extLst>
      <p:ext uri="{BB962C8B-B14F-4D97-AF65-F5344CB8AC3E}">
        <p14:creationId xmlns:p14="http://schemas.microsoft.com/office/powerpoint/2010/main" val="3285398188"/>
      </p:ext>
    </p:extLst>
  </p:cSld>
  <p:clrMapOvr>
    <a:masterClrMapping/>
  </p:clrMapOvr>
  <p:extLst mod="1">
    <p:ext uri="{DCECCB84-F9BA-43D5-87BE-67443E8EF086}">
      <p15:sldGuideLst xmlns:p15="http://schemas.microsoft.com/office/powerpoint/2012/main">
        <p15:guide id="1" orient="horz" pos="131" userDrawn="1">
          <p15:clr>
            <a:srgbClr val="FBAE40"/>
          </p15:clr>
        </p15:guide>
        <p15:guide id="2" pos="51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oured Text Box">
    <p:spTree>
      <p:nvGrpSpPr>
        <p:cNvPr id="1" name=""/>
        <p:cNvGrpSpPr/>
        <p:nvPr/>
      </p:nvGrpSpPr>
      <p:grpSpPr>
        <a:xfrm>
          <a:off x="0" y="0"/>
          <a:ext cx="0" cy="0"/>
          <a:chOff x="0" y="0"/>
          <a:chExt cx="0" cy="0"/>
        </a:xfrm>
      </p:grpSpPr>
      <p:sp>
        <p:nvSpPr>
          <p:cNvPr id="20" name="Text Placeholder 9"/>
          <p:cNvSpPr>
            <a:spLocks noGrp="1"/>
          </p:cNvSpPr>
          <p:nvPr>
            <p:ph type="body" sz="quarter" idx="11"/>
          </p:nvPr>
        </p:nvSpPr>
        <p:spPr>
          <a:xfrm>
            <a:off x="584839" y="1495425"/>
            <a:ext cx="5822934" cy="5334000"/>
          </a:xfrm>
          <a:prstGeom prst="rect">
            <a:avLst/>
          </a:prstGeom>
        </p:spPr>
        <p:txBody>
          <a:bodyPr/>
          <a:lstStyle>
            <a:lvl1pPr marL="0" indent="0">
              <a:buNone/>
              <a:defRPr sz="1400">
                <a:solidFill>
                  <a:schemeClr val="tx1">
                    <a:lumMod val="65000"/>
                    <a:lumOff val="35000"/>
                  </a:schemeClr>
                </a:solidFill>
              </a:defRPr>
            </a:lvl1pPr>
            <a:lvl2pPr marL="215661" indent="-215661">
              <a:defRPr sz="1200">
                <a:solidFill>
                  <a:schemeClr val="tx1">
                    <a:lumMod val="65000"/>
                    <a:lumOff val="35000"/>
                  </a:schemeClr>
                </a:solidFill>
              </a:defRPr>
            </a:lvl2pPr>
            <a:lvl3pPr marL="467266" indent="-215661">
              <a:buFont typeface="Arial" pitchFamily="34" charset="0"/>
              <a:buChar char="–"/>
              <a:defRPr sz="1200">
                <a:solidFill>
                  <a:schemeClr val="tx1">
                    <a:lumMod val="65000"/>
                    <a:lumOff val="35000"/>
                  </a:schemeClr>
                </a:solidFill>
              </a:defRPr>
            </a:lvl3pPr>
            <a:lvl4pPr marL="718871" indent="-215661">
              <a:buFont typeface="Arial" pitchFamily="34" charset="0"/>
              <a:buChar char="□"/>
              <a:defRPr sz="1200">
                <a:solidFill>
                  <a:schemeClr val="tx1">
                    <a:lumMod val="65000"/>
                    <a:lumOff val="35000"/>
                  </a:schemeClr>
                </a:solidFill>
              </a:defRPr>
            </a:lvl4pPr>
            <a:lvl5pPr marL="943518" indent="-215661">
              <a:buFont typeface="Courier New" pitchFamily="49" charset="0"/>
              <a:buChar char="o"/>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24" name="Text Placeholder 9"/>
          <p:cNvSpPr>
            <a:spLocks noGrp="1"/>
          </p:cNvSpPr>
          <p:nvPr>
            <p:ph type="body" sz="quarter" idx="12"/>
          </p:nvPr>
        </p:nvSpPr>
        <p:spPr>
          <a:xfrm>
            <a:off x="6982878" y="3781425"/>
            <a:ext cx="2516082" cy="2895600"/>
          </a:xfrm>
          <a:prstGeom prst="rect">
            <a:avLst/>
          </a:prstGeom>
          <a:solidFill>
            <a:schemeClr val="accent3"/>
          </a:solidFill>
        </p:spPr>
        <p:txBody>
          <a:bodyPr/>
          <a:lstStyle>
            <a:lvl1pPr marL="0" indent="0">
              <a:buNone/>
              <a:defRPr sz="1400">
                <a:solidFill>
                  <a:schemeClr val="bg1"/>
                </a:solidFill>
              </a:defRPr>
            </a:lvl1pPr>
            <a:lvl2pPr marL="215661" indent="-215661">
              <a:defRPr sz="1200">
                <a:solidFill>
                  <a:schemeClr val="bg1"/>
                </a:solidFill>
              </a:defRPr>
            </a:lvl2pPr>
            <a:lvl3pPr marL="467266" indent="-215661">
              <a:buFont typeface="Arial" pitchFamily="34" charset="0"/>
              <a:buChar char="–"/>
              <a:defRPr sz="1200">
                <a:solidFill>
                  <a:schemeClr val="bg1"/>
                </a:solidFill>
              </a:defRPr>
            </a:lvl3pPr>
            <a:lvl4pPr marL="718871" indent="-215661">
              <a:buFont typeface="Arial" pitchFamily="34" charset="0"/>
              <a:buChar char="□"/>
              <a:defRPr sz="1200">
                <a:solidFill>
                  <a:schemeClr val="bg1"/>
                </a:solidFill>
              </a:defRPr>
            </a:lvl4pPr>
            <a:lvl5pPr marL="943518" indent="-215661">
              <a:buFont typeface="Courier New" pitchFamily="49" charset="0"/>
              <a:buChar char="o"/>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8" name="Text Placeholder 9"/>
          <p:cNvSpPr>
            <a:spLocks noGrp="1"/>
          </p:cNvSpPr>
          <p:nvPr>
            <p:ph type="body" sz="quarter" idx="13"/>
          </p:nvPr>
        </p:nvSpPr>
        <p:spPr>
          <a:xfrm>
            <a:off x="6982878" y="2185121"/>
            <a:ext cx="2516082" cy="1447800"/>
          </a:xfrm>
          <a:prstGeom prst="rect">
            <a:avLst/>
          </a:prstGeom>
          <a:solidFill>
            <a:srgbClr val="009EDB"/>
          </a:solidFill>
        </p:spPr>
        <p:txBody>
          <a:bodyPr/>
          <a:lstStyle>
            <a:lvl1pPr marL="0" indent="0">
              <a:buNone/>
              <a:defRPr sz="1400">
                <a:solidFill>
                  <a:schemeClr val="bg1"/>
                </a:solidFill>
              </a:defRPr>
            </a:lvl1pPr>
            <a:lvl2pPr marL="215661" indent="-215661">
              <a:defRPr sz="1200">
                <a:solidFill>
                  <a:schemeClr val="bg1"/>
                </a:solidFill>
              </a:defRPr>
            </a:lvl2pPr>
            <a:lvl3pPr marL="467266" indent="-215661">
              <a:buFont typeface="Arial" pitchFamily="34" charset="0"/>
              <a:buChar char="–"/>
              <a:defRPr sz="1200">
                <a:solidFill>
                  <a:schemeClr val="bg1"/>
                </a:solidFill>
              </a:defRPr>
            </a:lvl3pPr>
            <a:lvl4pPr marL="718871" indent="-215661">
              <a:buFont typeface="Arial" pitchFamily="34" charset="0"/>
              <a:buChar char="□"/>
              <a:defRPr sz="1200">
                <a:solidFill>
                  <a:schemeClr val="bg1"/>
                </a:solidFill>
              </a:defRPr>
            </a:lvl4pPr>
            <a:lvl5pPr marL="943518" indent="-215661">
              <a:buFont typeface="Courier New" pitchFamily="49" charset="0"/>
              <a:buChar char="o"/>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13" name="Title 1"/>
          <p:cNvSpPr>
            <a:spLocks noGrp="1"/>
          </p:cNvSpPr>
          <p:nvPr>
            <p:ph type="title"/>
          </p:nvPr>
        </p:nvSpPr>
        <p:spPr>
          <a:xfrm>
            <a:off x="584839" y="666749"/>
            <a:ext cx="7124061" cy="371476"/>
          </a:xfrm>
          <a:prstGeom prst="rect">
            <a:avLst/>
          </a:prstGeom>
        </p:spPr>
        <p:txBody>
          <a:bodyPr>
            <a:noAutofit/>
          </a:bodyPr>
          <a:lstStyle>
            <a:lvl1pPr>
              <a:defRPr sz="2000">
                <a:solidFill>
                  <a:srgbClr val="009EDB"/>
                </a:solidFill>
              </a:defRPr>
            </a:lvl1pPr>
          </a:lstStyle>
          <a:p>
            <a:r>
              <a:rPr lang="en-US"/>
              <a:t>Click to edit Master title style</a:t>
            </a:r>
            <a:endParaRPr lang="en-NZ" dirty="0"/>
          </a:p>
        </p:txBody>
      </p:sp>
      <p:sp>
        <p:nvSpPr>
          <p:cNvPr id="14" name="Text Placeholder 7"/>
          <p:cNvSpPr>
            <a:spLocks noGrp="1"/>
          </p:cNvSpPr>
          <p:nvPr>
            <p:ph type="body" sz="quarter" idx="10"/>
          </p:nvPr>
        </p:nvSpPr>
        <p:spPr>
          <a:xfrm>
            <a:off x="584839" y="1038225"/>
            <a:ext cx="7124061" cy="247650"/>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styles</a:t>
            </a:r>
          </a:p>
        </p:txBody>
      </p:sp>
      <p:sp>
        <p:nvSpPr>
          <p:cNvPr id="7" name="Footer Placeholder 9"/>
          <p:cNvSpPr>
            <a:spLocks noGrp="1"/>
          </p:cNvSpPr>
          <p:nvPr>
            <p:ph type="ftr" sz="quarter" idx="14"/>
          </p:nvPr>
        </p:nvSpPr>
        <p:spPr/>
        <p:txBody>
          <a:bodyPr/>
          <a:lstStyle>
            <a:lvl1pPr algn="l">
              <a:defRPr sz="80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pPr>
              <a:defRPr/>
            </a:pPr>
            <a:r>
              <a:rPr lang="en-NZ"/>
              <a:t>Copyright (c) ACC	Author/Unit</a:t>
            </a:r>
            <a:endParaRPr lang="en-NZ" dirty="0"/>
          </a:p>
        </p:txBody>
      </p:sp>
      <p:sp>
        <p:nvSpPr>
          <p:cNvPr id="9" name="Slide Number Placeholder 10"/>
          <p:cNvSpPr>
            <a:spLocks noGrp="1"/>
          </p:cNvSpPr>
          <p:nvPr>
            <p:ph type="sldNum" sz="quarter" idx="15"/>
          </p:nvPr>
        </p:nvSpPr>
        <p:spPr/>
        <p:txBody>
          <a:bodyPr/>
          <a:lstStyle>
            <a:lvl1pPr>
              <a:defRPr lang="en-NZ"/>
            </a:lvl1pPr>
          </a:lstStyle>
          <a:p>
            <a:pPr>
              <a:defRPr/>
            </a:pPr>
            <a:fld id="{1F94D132-03F4-423D-87C3-A549190A9E5F}" type="slidenum">
              <a:rPr lang="en-US"/>
              <a:pPr>
                <a:defRPr/>
              </a:pPr>
              <a:t>‹#›</a:t>
            </a:fld>
            <a:endParaRPr lang="en-US" dirty="0"/>
          </a:p>
        </p:txBody>
      </p:sp>
    </p:spTree>
    <p:extLst>
      <p:ext uri="{BB962C8B-B14F-4D97-AF65-F5344CB8AC3E}">
        <p14:creationId xmlns:p14="http://schemas.microsoft.com/office/powerpoint/2010/main" val="339222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 on Left and Text">
    <p:spTree>
      <p:nvGrpSpPr>
        <p:cNvPr id="1" name=""/>
        <p:cNvGrpSpPr/>
        <p:nvPr/>
      </p:nvGrpSpPr>
      <p:grpSpPr>
        <a:xfrm>
          <a:off x="0" y="0"/>
          <a:ext cx="0" cy="0"/>
          <a:chOff x="0" y="0"/>
          <a:chExt cx="0" cy="0"/>
        </a:xfrm>
      </p:grpSpPr>
      <p:sp>
        <p:nvSpPr>
          <p:cNvPr id="17" name="Text Placeholder 9"/>
          <p:cNvSpPr>
            <a:spLocks noGrp="1"/>
          </p:cNvSpPr>
          <p:nvPr>
            <p:ph type="body" sz="quarter" idx="11"/>
          </p:nvPr>
        </p:nvSpPr>
        <p:spPr>
          <a:xfrm>
            <a:off x="5406236" y="1823316"/>
            <a:ext cx="4021587" cy="4876800"/>
          </a:xfrm>
          <a:prstGeom prst="rect">
            <a:avLst/>
          </a:prstGeom>
        </p:spPr>
        <p:txBody>
          <a:bodyPr/>
          <a:lstStyle>
            <a:lvl1pPr marL="0" indent="0">
              <a:buNone/>
              <a:defRPr sz="1400">
                <a:solidFill>
                  <a:schemeClr val="tx1">
                    <a:lumMod val="65000"/>
                    <a:lumOff val="35000"/>
                  </a:schemeClr>
                </a:solidFill>
              </a:defRPr>
            </a:lvl1pPr>
            <a:lvl2pPr marL="215661" indent="-215661">
              <a:defRPr sz="1200">
                <a:solidFill>
                  <a:schemeClr val="tx1">
                    <a:lumMod val="65000"/>
                    <a:lumOff val="35000"/>
                  </a:schemeClr>
                </a:solidFill>
              </a:defRPr>
            </a:lvl2pPr>
            <a:lvl3pPr marL="467266" indent="-215661">
              <a:buFont typeface="Arial" pitchFamily="34" charset="0"/>
              <a:buChar char="–"/>
              <a:defRPr sz="1509">
                <a:solidFill>
                  <a:schemeClr val="tx1">
                    <a:lumMod val="65000"/>
                    <a:lumOff val="35000"/>
                  </a:schemeClr>
                </a:solidFill>
              </a:defRPr>
            </a:lvl3pPr>
            <a:lvl4pPr marL="718871" indent="-215661">
              <a:buFont typeface="Arial" pitchFamily="34" charset="0"/>
              <a:buChar char="□"/>
              <a:defRPr sz="1321">
                <a:solidFill>
                  <a:schemeClr val="tx1">
                    <a:lumMod val="65000"/>
                    <a:lumOff val="35000"/>
                  </a:schemeClr>
                </a:solidFill>
              </a:defRPr>
            </a:lvl4pPr>
            <a:lvl5pPr marL="943518" indent="-215661">
              <a:buFont typeface="Courier New" pitchFamily="49" charset="0"/>
              <a:buChar char="o"/>
              <a:defRPr sz="1132">
                <a:solidFill>
                  <a:schemeClr val="tx1">
                    <a:lumMod val="65000"/>
                    <a:lumOff val="35000"/>
                  </a:schemeClr>
                </a:solidFill>
              </a:defRPr>
            </a:lvl5pPr>
          </a:lstStyle>
          <a:p>
            <a:pPr lvl="0"/>
            <a:r>
              <a:rPr lang="en-US" dirty="0"/>
              <a:t>Click to edit Master text styles</a:t>
            </a:r>
          </a:p>
          <a:p>
            <a:pPr lvl="1"/>
            <a:r>
              <a:rPr lang="en-US" dirty="0"/>
              <a:t>Second level</a:t>
            </a:r>
          </a:p>
        </p:txBody>
      </p:sp>
      <p:sp>
        <p:nvSpPr>
          <p:cNvPr id="5" name="Content Placeholder 4"/>
          <p:cNvSpPr>
            <a:spLocks noGrp="1"/>
          </p:cNvSpPr>
          <p:nvPr>
            <p:ph sz="quarter" idx="15"/>
          </p:nvPr>
        </p:nvSpPr>
        <p:spPr>
          <a:xfrm>
            <a:off x="585589" y="1378022"/>
            <a:ext cx="4457060" cy="5322094"/>
          </a:xfrm>
          <a:prstGeom prst="rect">
            <a:avLst/>
          </a:prstGeom>
        </p:spPr>
        <p:txBody>
          <a:bodyPr/>
          <a:lstStyle>
            <a:lvl1pPr marL="0" indent="0">
              <a:buNone/>
              <a:defRPr/>
            </a:lvl1pPr>
          </a:lstStyle>
          <a:p>
            <a:pPr lvl="0"/>
            <a:endParaRPr lang="en-NZ" dirty="0"/>
          </a:p>
        </p:txBody>
      </p:sp>
      <p:sp>
        <p:nvSpPr>
          <p:cNvPr id="9" name="Text Placeholder 7"/>
          <p:cNvSpPr>
            <a:spLocks noGrp="1"/>
          </p:cNvSpPr>
          <p:nvPr>
            <p:ph type="body" sz="quarter" idx="10"/>
          </p:nvPr>
        </p:nvSpPr>
        <p:spPr>
          <a:xfrm>
            <a:off x="5413376" y="1552575"/>
            <a:ext cx="4038600" cy="247650"/>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styles</a:t>
            </a:r>
          </a:p>
        </p:txBody>
      </p:sp>
      <p:sp>
        <p:nvSpPr>
          <p:cNvPr id="11" name="Title 1"/>
          <p:cNvSpPr>
            <a:spLocks noGrp="1"/>
          </p:cNvSpPr>
          <p:nvPr>
            <p:ph type="title"/>
          </p:nvPr>
        </p:nvSpPr>
        <p:spPr>
          <a:xfrm>
            <a:off x="584839" y="666749"/>
            <a:ext cx="7124061" cy="371476"/>
          </a:xfrm>
          <a:prstGeom prst="rect">
            <a:avLst/>
          </a:prstGeom>
        </p:spPr>
        <p:txBody>
          <a:bodyPr>
            <a:noAutofit/>
          </a:bodyPr>
          <a:lstStyle>
            <a:lvl1pPr>
              <a:defRPr sz="2000">
                <a:solidFill>
                  <a:srgbClr val="009EDB"/>
                </a:solidFill>
              </a:defRPr>
            </a:lvl1pPr>
          </a:lstStyle>
          <a:p>
            <a:r>
              <a:rPr lang="en-US"/>
              <a:t>Click to edit Master title style</a:t>
            </a:r>
            <a:endParaRPr lang="en-NZ" dirty="0"/>
          </a:p>
        </p:txBody>
      </p:sp>
      <p:sp>
        <p:nvSpPr>
          <p:cNvPr id="6" name="Footer Placeholder 9"/>
          <p:cNvSpPr>
            <a:spLocks noGrp="1"/>
          </p:cNvSpPr>
          <p:nvPr>
            <p:ph type="ftr" sz="quarter" idx="16"/>
          </p:nvPr>
        </p:nvSpPr>
        <p:spPr/>
        <p:txBody>
          <a:bodyPr/>
          <a:lstStyle>
            <a:lvl1pPr algn="l">
              <a:defRPr sz="80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pPr>
              <a:defRPr/>
            </a:pPr>
            <a:r>
              <a:rPr lang="en-NZ"/>
              <a:t>Copyright (c) ACC	Author/Unit</a:t>
            </a:r>
            <a:endParaRPr lang="en-NZ" dirty="0"/>
          </a:p>
        </p:txBody>
      </p:sp>
      <p:sp>
        <p:nvSpPr>
          <p:cNvPr id="7" name="Slide Number Placeholder 10"/>
          <p:cNvSpPr>
            <a:spLocks noGrp="1"/>
          </p:cNvSpPr>
          <p:nvPr>
            <p:ph type="sldNum" sz="quarter" idx="17"/>
          </p:nvPr>
        </p:nvSpPr>
        <p:spPr/>
        <p:txBody>
          <a:bodyPr/>
          <a:lstStyle>
            <a:lvl1pPr>
              <a:defRPr lang="en-NZ"/>
            </a:lvl1pPr>
          </a:lstStyle>
          <a:p>
            <a:pPr>
              <a:defRPr/>
            </a:pPr>
            <a:fld id="{0F3F3BCF-7C97-45EB-89A0-319B31A19FDD}" type="slidenum">
              <a:rPr lang="en-US"/>
              <a:pPr>
                <a:defRPr/>
              </a:pPr>
              <a:t>‹#›</a:t>
            </a:fld>
            <a:endParaRPr lang="en-US" dirty="0"/>
          </a:p>
        </p:txBody>
      </p:sp>
    </p:spTree>
    <p:extLst>
      <p:ext uri="{BB962C8B-B14F-4D97-AF65-F5344CB8AC3E}">
        <p14:creationId xmlns:p14="http://schemas.microsoft.com/office/powerpoint/2010/main" val="3551835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 and Text">
    <p:spTree>
      <p:nvGrpSpPr>
        <p:cNvPr id="1" name=""/>
        <p:cNvGrpSpPr/>
        <p:nvPr/>
      </p:nvGrpSpPr>
      <p:grpSpPr>
        <a:xfrm>
          <a:off x="0" y="0"/>
          <a:ext cx="0" cy="0"/>
          <a:chOff x="0" y="0"/>
          <a:chExt cx="0" cy="0"/>
        </a:xfrm>
      </p:grpSpPr>
      <p:sp>
        <p:nvSpPr>
          <p:cNvPr id="11" name="Content Placeholder 4"/>
          <p:cNvSpPr>
            <a:spLocks noGrp="1"/>
          </p:cNvSpPr>
          <p:nvPr>
            <p:ph sz="quarter" idx="15"/>
          </p:nvPr>
        </p:nvSpPr>
        <p:spPr>
          <a:xfrm>
            <a:off x="585588" y="1419225"/>
            <a:ext cx="8841484" cy="4267200"/>
          </a:xfrm>
          <a:prstGeom prst="rect">
            <a:avLst/>
          </a:prstGeom>
        </p:spPr>
        <p:txBody>
          <a:bodyPr/>
          <a:lstStyle>
            <a:lvl1pPr marL="0" indent="0">
              <a:buNone/>
              <a:defRPr/>
            </a:lvl1pPr>
          </a:lstStyle>
          <a:p>
            <a:pPr lvl="0"/>
            <a:endParaRPr lang="en-NZ" dirty="0"/>
          </a:p>
        </p:txBody>
      </p:sp>
      <p:sp>
        <p:nvSpPr>
          <p:cNvPr id="12" name="Text Placeholder 9"/>
          <p:cNvSpPr>
            <a:spLocks noGrp="1"/>
          </p:cNvSpPr>
          <p:nvPr>
            <p:ph type="body" sz="quarter" idx="11"/>
          </p:nvPr>
        </p:nvSpPr>
        <p:spPr>
          <a:xfrm>
            <a:off x="584840" y="5838825"/>
            <a:ext cx="8842983" cy="990600"/>
          </a:xfrm>
          <a:prstGeom prst="rect">
            <a:avLst/>
          </a:prstGeom>
        </p:spPr>
        <p:txBody>
          <a:bodyPr/>
          <a:lstStyle>
            <a:lvl1pPr marL="0" indent="0">
              <a:buNone/>
              <a:defRPr sz="1400">
                <a:solidFill>
                  <a:schemeClr val="tx1">
                    <a:lumMod val="65000"/>
                    <a:lumOff val="35000"/>
                  </a:schemeClr>
                </a:solidFill>
              </a:defRPr>
            </a:lvl1pPr>
            <a:lvl2pPr marL="215661" indent="-215661">
              <a:defRPr sz="1200">
                <a:solidFill>
                  <a:schemeClr val="tx1">
                    <a:lumMod val="65000"/>
                    <a:lumOff val="35000"/>
                  </a:schemeClr>
                </a:solidFill>
              </a:defRPr>
            </a:lvl2pPr>
            <a:lvl3pPr marL="467266" indent="-215661">
              <a:buFont typeface="Arial" pitchFamily="34" charset="0"/>
              <a:buChar char="–"/>
              <a:defRPr sz="1509">
                <a:solidFill>
                  <a:schemeClr val="tx1">
                    <a:lumMod val="65000"/>
                    <a:lumOff val="35000"/>
                  </a:schemeClr>
                </a:solidFill>
              </a:defRPr>
            </a:lvl3pPr>
            <a:lvl4pPr marL="718871" indent="-215661">
              <a:buFont typeface="Arial" pitchFamily="34" charset="0"/>
              <a:buChar char="□"/>
              <a:defRPr sz="1321">
                <a:solidFill>
                  <a:schemeClr val="tx1">
                    <a:lumMod val="65000"/>
                    <a:lumOff val="35000"/>
                  </a:schemeClr>
                </a:solidFill>
              </a:defRPr>
            </a:lvl4pPr>
            <a:lvl5pPr marL="943518" indent="-215661">
              <a:buFont typeface="Courier New" pitchFamily="49" charset="0"/>
              <a:buChar char="o"/>
              <a:defRPr sz="1132">
                <a:solidFill>
                  <a:schemeClr val="tx1">
                    <a:lumMod val="65000"/>
                    <a:lumOff val="35000"/>
                  </a:schemeClr>
                </a:solidFill>
              </a:defRPr>
            </a:lvl5pPr>
          </a:lstStyle>
          <a:p>
            <a:pPr lvl="0"/>
            <a:r>
              <a:rPr lang="en-US" dirty="0"/>
              <a:t>Click to edit Master text styles</a:t>
            </a:r>
          </a:p>
          <a:p>
            <a:pPr lvl="1"/>
            <a:r>
              <a:rPr lang="en-US" dirty="0"/>
              <a:t>Second level</a:t>
            </a:r>
          </a:p>
        </p:txBody>
      </p:sp>
      <p:sp>
        <p:nvSpPr>
          <p:cNvPr id="4" name="Footer Placeholder 9"/>
          <p:cNvSpPr>
            <a:spLocks noGrp="1"/>
          </p:cNvSpPr>
          <p:nvPr>
            <p:ph type="ftr" sz="quarter" idx="16"/>
          </p:nvPr>
        </p:nvSpPr>
        <p:spPr/>
        <p:txBody>
          <a:bodyPr/>
          <a:lstStyle>
            <a:lvl1pPr algn="l">
              <a:defRPr sz="80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pPr>
              <a:defRPr/>
            </a:pPr>
            <a:r>
              <a:rPr lang="en-NZ"/>
              <a:t>Copyright (c) ACC	Author/Unit</a:t>
            </a:r>
            <a:endParaRPr lang="en-NZ" dirty="0"/>
          </a:p>
        </p:txBody>
      </p:sp>
      <p:sp>
        <p:nvSpPr>
          <p:cNvPr id="5" name="Slide Number Placeholder 10"/>
          <p:cNvSpPr>
            <a:spLocks noGrp="1"/>
          </p:cNvSpPr>
          <p:nvPr>
            <p:ph type="sldNum" sz="quarter" idx="17"/>
          </p:nvPr>
        </p:nvSpPr>
        <p:spPr/>
        <p:txBody>
          <a:bodyPr/>
          <a:lstStyle>
            <a:lvl1pPr>
              <a:defRPr lang="en-NZ"/>
            </a:lvl1pPr>
          </a:lstStyle>
          <a:p>
            <a:pPr>
              <a:defRPr/>
            </a:pPr>
            <a:fld id="{786BDF8B-6C71-4BE1-8DA4-0DA7954D06AA}" type="slidenum">
              <a:rPr lang="en-US"/>
              <a:pPr>
                <a:defRPr/>
              </a:pPr>
              <a:t>‹#›</a:t>
            </a:fld>
            <a:endParaRPr lang="en-US" dirty="0"/>
          </a:p>
        </p:txBody>
      </p:sp>
    </p:spTree>
    <p:extLst>
      <p:ext uri="{BB962C8B-B14F-4D97-AF65-F5344CB8AC3E}">
        <p14:creationId xmlns:p14="http://schemas.microsoft.com/office/powerpoint/2010/main" val="1999561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84839" y="666749"/>
            <a:ext cx="7124061" cy="371476"/>
          </a:xfrm>
          <a:prstGeom prst="rect">
            <a:avLst/>
          </a:prstGeom>
        </p:spPr>
        <p:txBody>
          <a:bodyPr>
            <a:noAutofit/>
          </a:bodyPr>
          <a:lstStyle>
            <a:lvl1pPr>
              <a:defRPr sz="2000">
                <a:solidFill>
                  <a:srgbClr val="009EDB"/>
                </a:solidFill>
              </a:defRPr>
            </a:lvl1pPr>
          </a:lstStyle>
          <a:p>
            <a:r>
              <a:rPr lang="en-US"/>
              <a:t>Click to edit Master title style</a:t>
            </a:r>
            <a:endParaRPr lang="en-NZ" dirty="0"/>
          </a:p>
        </p:txBody>
      </p:sp>
      <p:sp>
        <p:nvSpPr>
          <p:cNvPr id="11" name="Text Placeholder 7"/>
          <p:cNvSpPr>
            <a:spLocks noGrp="1"/>
          </p:cNvSpPr>
          <p:nvPr>
            <p:ph type="body" sz="quarter" idx="10"/>
          </p:nvPr>
        </p:nvSpPr>
        <p:spPr>
          <a:xfrm>
            <a:off x="584839" y="1038225"/>
            <a:ext cx="7124061" cy="247650"/>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styles</a:t>
            </a:r>
          </a:p>
        </p:txBody>
      </p:sp>
      <p:sp>
        <p:nvSpPr>
          <p:cNvPr id="4" name="Footer Placeholder 9"/>
          <p:cNvSpPr>
            <a:spLocks noGrp="1"/>
          </p:cNvSpPr>
          <p:nvPr>
            <p:ph type="ftr" sz="quarter" idx="11"/>
          </p:nvPr>
        </p:nvSpPr>
        <p:spPr/>
        <p:txBody>
          <a:bodyPr/>
          <a:lstStyle>
            <a:lvl1pPr algn="l">
              <a:defRPr sz="80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pPr>
              <a:defRPr/>
            </a:pPr>
            <a:r>
              <a:rPr lang="en-NZ"/>
              <a:t>Copyright (c) ACC	Author/Unit</a:t>
            </a:r>
            <a:endParaRPr lang="en-NZ" dirty="0"/>
          </a:p>
        </p:txBody>
      </p:sp>
      <p:sp>
        <p:nvSpPr>
          <p:cNvPr id="5" name="Slide Number Placeholder 10"/>
          <p:cNvSpPr>
            <a:spLocks noGrp="1"/>
          </p:cNvSpPr>
          <p:nvPr>
            <p:ph type="sldNum" sz="quarter" idx="12"/>
          </p:nvPr>
        </p:nvSpPr>
        <p:spPr/>
        <p:txBody>
          <a:bodyPr/>
          <a:lstStyle>
            <a:lvl1pPr>
              <a:defRPr lang="en-NZ"/>
            </a:lvl1pPr>
          </a:lstStyle>
          <a:p>
            <a:pPr>
              <a:defRPr/>
            </a:pPr>
            <a:fld id="{98871D9E-19C6-451D-BA1D-277135ABC804}" type="slidenum">
              <a:rPr lang="en-US"/>
              <a:pPr>
                <a:defRPr/>
              </a:pPr>
              <a:t>‹#›</a:t>
            </a:fld>
            <a:endParaRPr lang="en-US" dirty="0"/>
          </a:p>
        </p:txBody>
      </p:sp>
    </p:spTree>
    <p:extLst>
      <p:ext uri="{BB962C8B-B14F-4D97-AF65-F5344CB8AC3E}">
        <p14:creationId xmlns:p14="http://schemas.microsoft.com/office/powerpoint/2010/main" val="2555555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Objects with Title and Text">
    <p:spTree>
      <p:nvGrpSpPr>
        <p:cNvPr id="1" name=""/>
        <p:cNvGrpSpPr/>
        <p:nvPr/>
      </p:nvGrpSpPr>
      <p:grpSpPr>
        <a:xfrm>
          <a:off x="0" y="0"/>
          <a:ext cx="0" cy="0"/>
          <a:chOff x="0" y="0"/>
          <a:chExt cx="0" cy="0"/>
        </a:xfrm>
      </p:grpSpPr>
      <p:sp>
        <p:nvSpPr>
          <p:cNvPr id="6" name="Title 1"/>
          <p:cNvSpPr>
            <a:spLocks noGrp="1"/>
          </p:cNvSpPr>
          <p:nvPr>
            <p:ph type="title"/>
          </p:nvPr>
        </p:nvSpPr>
        <p:spPr>
          <a:xfrm>
            <a:off x="584839" y="666749"/>
            <a:ext cx="7124061" cy="371476"/>
          </a:xfrm>
          <a:prstGeom prst="rect">
            <a:avLst/>
          </a:prstGeom>
        </p:spPr>
        <p:txBody>
          <a:bodyPr>
            <a:noAutofit/>
          </a:bodyPr>
          <a:lstStyle>
            <a:lvl1pPr>
              <a:defRPr sz="2000">
                <a:solidFill>
                  <a:srgbClr val="009EDB"/>
                </a:solidFill>
              </a:defRPr>
            </a:lvl1pPr>
          </a:lstStyle>
          <a:p>
            <a:r>
              <a:rPr lang="en-US"/>
              <a:t>Click to edit Master title style</a:t>
            </a:r>
            <a:endParaRPr lang="en-NZ" dirty="0"/>
          </a:p>
        </p:txBody>
      </p:sp>
      <p:sp>
        <p:nvSpPr>
          <p:cNvPr id="7" name="Text Placeholder 7"/>
          <p:cNvSpPr>
            <a:spLocks noGrp="1"/>
          </p:cNvSpPr>
          <p:nvPr>
            <p:ph type="body" sz="quarter" idx="10"/>
          </p:nvPr>
        </p:nvSpPr>
        <p:spPr>
          <a:xfrm>
            <a:off x="584839" y="1038225"/>
            <a:ext cx="7124061" cy="247650"/>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styles</a:t>
            </a:r>
          </a:p>
        </p:txBody>
      </p:sp>
      <p:sp>
        <p:nvSpPr>
          <p:cNvPr id="4" name="Footer Placeholder 9"/>
          <p:cNvSpPr>
            <a:spLocks noGrp="1"/>
          </p:cNvSpPr>
          <p:nvPr>
            <p:ph type="ftr" sz="quarter" idx="11"/>
          </p:nvPr>
        </p:nvSpPr>
        <p:spPr/>
        <p:txBody>
          <a:bodyPr/>
          <a:lstStyle>
            <a:lvl1pPr algn="l">
              <a:defRPr sz="80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pPr>
              <a:defRPr/>
            </a:pPr>
            <a:r>
              <a:rPr lang="en-NZ"/>
              <a:t>Copyright (c) ACC	Author/Unit</a:t>
            </a:r>
            <a:endParaRPr lang="en-NZ" dirty="0"/>
          </a:p>
        </p:txBody>
      </p:sp>
      <p:sp>
        <p:nvSpPr>
          <p:cNvPr id="5" name="Slide Number Placeholder 10"/>
          <p:cNvSpPr>
            <a:spLocks noGrp="1"/>
          </p:cNvSpPr>
          <p:nvPr>
            <p:ph type="sldNum" sz="quarter" idx="12"/>
          </p:nvPr>
        </p:nvSpPr>
        <p:spPr/>
        <p:txBody>
          <a:bodyPr/>
          <a:lstStyle>
            <a:lvl1pPr>
              <a:defRPr lang="en-NZ"/>
            </a:lvl1pPr>
          </a:lstStyle>
          <a:p>
            <a:pPr>
              <a:defRPr/>
            </a:pPr>
            <a:fld id="{01B71550-914C-46D4-8310-63BCA81AE150}" type="slidenum">
              <a:rPr lang="en-US"/>
              <a:pPr>
                <a:defRPr/>
              </a:pPr>
              <a:t>‹#›</a:t>
            </a:fld>
            <a:endParaRPr lang="en-US" dirty="0"/>
          </a:p>
        </p:txBody>
      </p:sp>
    </p:spTree>
    <p:extLst>
      <p:ext uri="{BB962C8B-B14F-4D97-AF65-F5344CB8AC3E}">
        <p14:creationId xmlns:p14="http://schemas.microsoft.com/office/powerpoint/2010/main" val="3106814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owerPointSlid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03"/>
            <a:ext cx="10083800" cy="757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840317" y="2520950"/>
            <a:ext cx="8571230" cy="1260475"/>
          </a:xfrm>
        </p:spPr>
        <p:txBody>
          <a:bodyPr/>
          <a:lstStyle>
            <a:lvl1pPr algn="r">
              <a:defRPr sz="3970"/>
            </a:lvl1pPr>
          </a:lstStyle>
          <a:p>
            <a:r>
              <a:rPr lang="en-GB"/>
              <a:t>Click to edit Master title style</a:t>
            </a:r>
          </a:p>
        </p:txBody>
      </p:sp>
      <p:sp>
        <p:nvSpPr>
          <p:cNvPr id="3075" name="Rectangle 3"/>
          <p:cNvSpPr>
            <a:spLocks noGrp="1" noChangeArrowheads="1"/>
          </p:cNvSpPr>
          <p:nvPr>
            <p:ph type="subTitle" idx="1"/>
          </p:nvPr>
        </p:nvSpPr>
        <p:spPr>
          <a:xfrm>
            <a:off x="2268855" y="3949488"/>
            <a:ext cx="7058660" cy="588222"/>
          </a:xfrm>
        </p:spPr>
        <p:txBody>
          <a:bodyPr/>
          <a:lstStyle>
            <a:lvl1pPr marL="0" indent="0" algn="r">
              <a:buFontTx/>
              <a:buNone/>
              <a:defRPr sz="1654"/>
            </a:lvl1pPr>
          </a:lstStyle>
          <a:p>
            <a:r>
              <a:rPr lang="en-GB"/>
              <a:t>Click to edit Master subtitle style</a:t>
            </a:r>
          </a:p>
        </p:txBody>
      </p:sp>
    </p:spTree>
    <p:extLst>
      <p:ext uri="{BB962C8B-B14F-4D97-AF65-F5344CB8AC3E}">
        <p14:creationId xmlns:p14="http://schemas.microsoft.com/office/powerpoint/2010/main" val="1274493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145936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551" y="4859832"/>
            <a:ext cx="8571230" cy="1502066"/>
          </a:xfrm>
        </p:spPr>
        <p:txBody>
          <a:bodyPr anchor="t"/>
          <a:lstStyle>
            <a:lvl1pPr algn="l">
              <a:defRPr sz="4411" b="1" cap="all"/>
            </a:lvl1pPr>
          </a:lstStyle>
          <a:p>
            <a:r>
              <a:rPr lang="en-US"/>
              <a:t>Click to edit Master title style</a:t>
            </a:r>
            <a:endParaRPr lang="en-NZ"/>
          </a:p>
        </p:txBody>
      </p:sp>
      <p:sp>
        <p:nvSpPr>
          <p:cNvPr id="3" name="Text Placeholder 2"/>
          <p:cNvSpPr>
            <a:spLocks noGrp="1"/>
          </p:cNvSpPr>
          <p:nvPr>
            <p:ph type="body" idx="1"/>
          </p:nvPr>
        </p:nvSpPr>
        <p:spPr>
          <a:xfrm>
            <a:off x="796551" y="3205459"/>
            <a:ext cx="8571230" cy="1654373"/>
          </a:xfrm>
        </p:spPr>
        <p:txBody>
          <a:bodyPr anchor="b"/>
          <a:lstStyle>
            <a:lvl1pPr marL="0" indent="0">
              <a:buNone/>
              <a:defRPr sz="2206"/>
            </a:lvl1pPr>
            <a:lvl2pPr marL="504200" indent="0">
              <a:buNone/>
              <a:defRPr sz="1985"/>
            </a:lvl2pPr>
            <a:lvl3pPr marL="1008400" indent="0">
              <a:buNone/>
              <a:defRPr sz="1764"/>
            </a:lvl3pPr>
            <a:lvl4pPr marL="1512600" indent="0">
              <a:buNone/>
              <a:defRPr sz="1544"/>
            </a:lvl4pPr>
            <a:lvl5pPr marL="2016801" indent="0">
              <a:buNone/>
              <a:defRPr sz="1544"/>
            </a:lvl5pPr>
            <a:lvl6pPr marL="2521001" indent="0">
              <a:buNone/>
              <a:defRPr sz="1544"/>
            </a:lvl6pPr>
            <a:lvl7pPr marL="3025201" indent="0">
              <a:buNone/>
              <a:defRPr sz="1544"/>
            </a:lvl7pPr>
            <a:lvl8pPr marL="3529401" indent="0">
              <a:buNone/>
              <a:defRPr sz="1544"/>
            </a:lvl8pPr>
            <a:lvl9pPr marL="4033601" indent="0">
              <a:buNone/>
              <a:defRPr sz="1544"/>
            </a:lvl9pPr>
          </a:lstStyle>
          <a:p>
            <a:pPr lvl="0"/>
            <a:r>
              <a:rPr lang="en-US"/>
              <a:t>Click to edit Master text styles</a:t>
            </a:r>
          </a:p>
        </p:txBody>
      </p:sp>
    </p:spTree>
    <p:extLst>
      <p:ext uri="{BB962C8B-B14F-4D97-AF65-F5344CB8AC3E}">
        <p14:creationId xmlns:p14="http://schemas.microsoft.com/office/powerpoint/2010/main" val="3032887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756285" y="2184823"/>
            <a:ext cx="4201583" cy="4537710"/>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5125932" y="2184823"/>
            <a:ext cx="4201583" cy="4537710"/>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957667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190" y="302865"/>
            <a:ext cx="9075420" cy="1260475"/>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504190" y="1692889"/>
            <a:ext cx="4455430" cy="705515"/>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4" name="Content Placeholder 3"/>
          <p:cNvSpPr>
            <a:spLocks noGrp="1"/>
          </p:cNvSpPr>
          <p:nvPr>
            <p:ph sz="half" idx="2"/>
          </p:nvPr>
        </p:nvSpPr>
        <p:spPr>
          <a:xfrm>
            <a:off x="504190" y="2398404"/>
            <a:ext cx="4455430"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5122431" y="1692889"/>
            <a:ext cx="4457180" cy="705515"/>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122431" y="2398404"/>
            <a:ext cx="4457180"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0606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11" name="Rounded Rectangle 10"/>
          <p:cNvSpPr/>
          <p:nvPr userDrawn="1"/>
        </p:nvSpPr>
        <p:spPr>
          <a:xfrm>
            <a:off x="201613" y="190500"/>
            <a:ext cx="9691687" cy="7172325"/>
          </a:xfrm>
          <a:prstGeom prst="roundRect">
            <a:avLst>
              <a:gd name="adj" fmla="val 3219"/>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sz="1887"/>
          </a:p>
        </p:txBody>
      </p:sp>
      <p:pic>
        <p:nvPicPr>
          <p:cNvPr id="12" name="Picture 13" descr="Traffic Lights_V_Bleed_Left_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6179"/>
          <a:stretch>
            <a:fillRect/>
          </a:stretch>
        </p:blipFill>
        <p:spPr bwMode="auto">
          <a:xfrm>
            <a:off x="9752013" y="2514600"/>
            <a:ext cx="2952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97825" y="168275"/>
            <a:ext cx="143351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a:spLocks noGrp="1"/>
          </p:cNvSpPr>
          <p:nvPr>
            <p:ph type="title"/>
          </p:nvPr>
        </p:nvSpPr>
        <p:spPr>
          <a:xfrm>
            <a:off x="2608191" y="2410923"/>
            <a:ext cx="6973143" cy="400730"/>
          </a:xfrm>
          <a:prstGeom prst="rect">
            <a:avLst/>
          </a:prstGeom>
        </p:spPr>
        <p:txBody>
          <a:bodyPr>
            <a:noAutofit/>
          </a:bodyPr>
          <a:lstStyle>
            <a:lvl1pPr algn="r">
              <a:defRPr sz="3200" b="1">
                <a:solidFill>
                  <a:srgbClr val="009EDB"/>
                </a:solidFill>
              </a:defRPr>
            </a:lvl1pPr>
          </a:lstStyle>
          <a:p>
            <a:r>
              <a:rPr lang="en-US"/>
              <a:t>Click to edit Master title style</a:t>
            </a:r>
            <a:endParaRPr lang="en-NZ" dirty="0"/>
          </a:p>
        </p:txBody>
      </p:sp>
      <p:sp>
        <p:nvSpPr>
          <p:cNvPr id="21" name="Text Placeholder 7"/>
          <p:cNvSpPr>
            <a:spLocks noGrp="1"/>
          </p:cNvSpPr>
          <p:nvPr>
            <p:ph type="body" sz="quarter" idx="12"/>
          </p:nvPr>
        </p:nvSpPr>
        <p:spPr>
          <a:xfrm>
            <a:off x="2608191" y="2790825"/>
            <a:ext cx="6973143" cy="439286"/>
          </a:xfrm>
          <a:prstGeom prst="rect">
            <a:avLst/>
          </a:prstGeom>
        </p:spPr>
        <p:txBody>
          <a:bodyPr>
            <a:noAutofit/>
          </a:bodyPr>
          <a:lstStyle>
            <a:lvl1pPr marL="0" indent="0" algn="r">
              <a:buNone/>
              <a:defRPr sz="3200" baseline="0">
                <a:solidFill>
                  <a:srgbClr val="009EDB"/>
                </a:solidFill>
              </a:defRPr>
            </a:lvl1pPr>
          </a:lstStyle>
          <a:p>
            <a:pPr lvl="0"/>
            <a:r>
              <a:rPr lang="en-US"/>
              <a:t>Click to edit Master text styles</a:t>
            </a:r>
          </a:p>
        </p:txBody>
      </p:sp>
      <p:sp>
        <p:nvSpPr>
          <p:cNvPr id="23" name="Text Placeholder 9"/>
          <p:cNvSpPr>
            <a:spLocks noGrp="1"/>
          </p:cNvSpPr>
          <p:nvPr>
            <p:ph type="body" sz="quarter" idx="13"/>
          </p:nvPr>
        </p:nvSpPr>
        <p:spPr>
          <a:xfrm>
            <a:off x="4432300" y="3249161"/>
            <a:ext cx="5149783" cy="465782"/>
          </a:xfrm>
          <a:prstGeom prst="rect">
            <a:avLst/>
          </a:prstGeom>
        </p:spPr>
        <p:txBody>
          <a:bodyPr>
            <a:noAutofit/>
          </a:bodyPr>
          <a:lstStyle>
            <a:lvl1pPr marL="0" indent="0" algn="r">
              <a:buNone/>
              <a:defRPr sz="2800" b="1" cap="none" baseline="0">
                <a:solidFill>
                  <a:schemeClr val="tx1">
                    <a:lumMod val="65000"/>
                    <a:lumOff val="35000"/>
                  </a:schemeClr>
                </a:solidFill>
              </a:defRPr>
            </a:lvl1pPr>
          </a:lstStyle>
          <a:p>
            <a:pPr lvl="0"/>
            <a:r>
              <a:rPr lang="en-US"/>
              <a:t>Click to edit Master text styles</a:t>
            </a:r>
          </a:p>
        </p:txBody>
      </p:sp>
      <p:sp>
        <p:nvSpPr>
          <p:cNvPr id="24" name="Text Placeholder 9"/>
          <p:cNvSpPr>
            <a:spLocks noGrp="1"/>
          </p:cNvSpPr>
          <p:nvPr>
            <p:ph type="body" sz="quarter" idx="14"/>
          </p:nvPr>
        </p:nvSpPr>
        <p:spPr>
          <a:xfrm>
            <a:off x="2608191" y="4543424"/>
            <a:ext cx="6973143" cy="269423"/>
          </a:xfrm>
          <a:prstGeom prst="rect">
            <a:avLst/>
          </a:prstGeom>
        </p:spPr>
        <p:txBody>
          <a:bodyPr>
            <a:noAutofit/>
          </a:bodyPr>
          <a:lstStyle>
            <a:lvl1pPr marL="0" indent="0" algn="r">
              <a:buNone/>
              <a:defRPr sz="1400" b="1" cap="none" baseline="0">
                <a:solidFill>
                  <a:srgbClr val="FF0000"/>
                </a:solidFill>
              </a:defRPr>
            </a:lvl1pPr>
          </a:lstStyle>
          <a:p>
            <a:pPr lvl="0"/>
            <a:r>
              <a:rPr lang="en-US"/>
              <a:t>Click to edit Master text styles</a:t>
            </a:r>
          </a:p>
        </p:txBody>
      </p:sp>
      <p:sp>
        <p:nvSpPr>
          <p:cNvPr id="25" name="Text Placeholder 9"/>
          <p:cNvSpPr>
            <a:spLocks noGrp="1"/>
          </p:cNvSpPr>
          <p:nvPr>
            <p:ph type="body" sz="quarter" idx="15"/>
          </p:nvPr>
        </p:nvSpPr>
        <p:spPr>
          <a:xfrm>
            <a:off x="2608191" y="4822373"/>
            <a:ext cx="6973143" cy="279853"/>
          </a:xfrm>
          <a:prstGeom prst="rect">
            <a:avLst/>
          </a:prstGeom>
        </p:spPr>
        <p:txBody>
          <a:bodyPr>
            <a:noAutofit/>
          </a:bodyPr>
          <a:lstStyle>
            <a:lvl1pPr marL="0" indent="0" algn="r">
              <a:buNone/>
              <a:defRPr sz="1400" cap="none" baseline="0">
                <a:solidFill>
                  <a:schemeClr val="tx1">
                    <a:lumMod val="65000"/>
                    <a:lumOff val="35000"/>
                  </a:schemeClr>
                </a:solidFill>
              </a:defRPr>
            </a:lvl1pPr>
          </a:lstStyle>
          <a:p>
            <a:pPr lvl="0"/>
            <a:r>
              <a:rPr lang="en-US"/>
              <a:t>Click to edit Master text styles</a:t>
            </a:r>
          </a:p>
        </p:txBody>
      </p:sp>
      <p:sp>
        <p:nvSpPr>
          <p:cNvPr id="37" name="Text Placeholder 13"/>
          <p:cNvSpPr>
            <a:spLocks noGrp="1"/>
          </p:cNvSpPr>
          <p:nvPr>
            <p:ph type="body" sz="quarter" idx="16"/>
          </p:nvPr>
        </p:nvSpPr>
        <p:spPr>
          <a:xfrm>
            <a:off x="7251699" y="5866494"/>
            <a:ext cx="2418773" cy="259666"/>
          </a:xfrm>
          <a:prstGeom prst="rect">
            <a:avLst/>
          </a:prstGeom>
        </p:spPr>
        <p:txBody>
          <a:bodyPr>
            <a:noAutofit/>
          </a:bodyPr>
          <a:lstStyle>
            <a:lvl1pPr marL="0" indent="0" algn="r">
              <a:buNone/>
              <a:defRPr sz="1400" baseline="0">
                <a:solidFill>
                  <a:schemeClr val="tx1">
                    <a:lumMod val="65000"/>
                    <a:lumOff val="35000"/>
                  </a:schemeClr>
                </a:solidFill>
              </a:defRPr>
            </a:lvl1pPr>
          </a:lstStyle>
          <a:p>
            <a:pPr lvl="0"/>
            <a:r>
              <a:rPr lang="en-US"/>
              <a:t>Click to edit Master text styles</a:t>
            </a:r>
          </a:p>
        </p:txBody>
      </p:sp>
      <p:sp>
        <p:nvSpPr>
          <p:cNvPr id="38" name="Text Placeholder 13"/>
          <p:cNvSpPr>
            <a:spLocks noGrp="1"/>
          </p:cNvSpPr>
          <p:nvPr>
            <p:ph type="body" sz="quarter" idx="17"/>
          </p:nvPr>
        </p:nvSpPr>
        <p:spPr>
          <a:xfrm>
            <a:off x="7251699" y="6155873"/>
            <a:ext cx="2418773" cy="211138"/>
          </a:xfrm>
          <a:prstGeom prst="rect">
            <a:avLst/>
          </a:prstGeom>
        </p:spPr>
        <p:txBody>
          <a:bodyPr>
            <a:noAutofit/>
          </a:bodyPr>
          <a:lstStyle>
            <a:lvl1pPr marL="0" indent="0" algn="r">
              <a:buNone/>
              <a:defRPr sz="1400" baseline="0">
                <a:solidFill>
                  <a:schemeClr val="tx1">
                    <a:lumMod val="65000"/>
                    <a:lumOff val="35000"/>
                  </a:schemeClr>
                </a:solidFill>
              </a:defRPr>
            </a:lvl1pPr>
          </a:lstStyle>
          <a:p>
            <a:pPr lvl="0"/>
            <a:r>
              <a:rPr lang="en-US"/>
              <a:t>Click to edit Master text styles</a:t>
            </a:r>
          </a:p>
        </p:txBody>
      </p:sp>
      <p:sp>
        <p:nvSpPr>
          <p:cNvPr id="39" name="Text Placeholder 13"/>
          <p:cNvSpPr>
            <a:spLocks noGrp="1"/>
          </p:cNvSpPr>
          <p:nvPr>
            <p:ph type="body" sz="quarter" idx="18"/>
          </p:nvPr>
        </p:nvSpPr>
        <p:spPr>
          <a:xfrm>
            <a:off x="5687000" y="5866494"/>
            <a:ext cx="1564699" cy="259666"/>
          </a:xfrm>
          <a:prstGeom prst="rect">
            <a:avLst/>
          </a:prstGeom>
        </p:spPr>
        <p:txBody>
          <a:bodyPr>
            <a:noAutofit/>
          </a:bodyPr>
          <a:lstStyle>
            <a:lvl1pPr marL="0" indent="0" algn="l">
              <a:buNone/>
              <a:defRPr sz="1400" baseline="0">
                <a:solidFill>
                  <a:schemeClr val="tx1">
                    <a:lumMod val="65000"/>
                    <a:lumOff val="35000"/>
                  </a:schemeClr>
                </a:solidFill>
              </a:defRPr>
            </a:lvl1pPr>
          </a:lstStyle>
          <a:p>
            <a:pPr lvl="0"/>
            <a:r>
              <a:rPr lang="en-US"/>
              <a:t>Click to edit Master text styles</a:t>
            </a:r>
          </a:p>
        </p:txBody>
      </p:sp>
      <p:sp>
        <p:nvSpPr>
          <p:cNvPr id="40" name="Text Placeholder 13"/>
          <p:cNvSpPr>
            <a:spLocks noGrp="1"/>
          </p:cNvSpPr>
          <p:nvPr>
            <p:ph type="body" sz="quarter" idx="19"/>
          </p:nvPr>
        </p:nvSpPr>
        <p:spPr>
          <a:xfrm>
            <a:off x="5687000" y="6155873"/>
            <a:ext cx="1564699" cy="211138"/>
          </a:xfrm>
          <a:prstGeom prst="rect">
            <a:avLst/>
          </a:prstGeom>
        </p:spPr>
        <p:txBody>
          <a:bodyPr>
            <a:noAutofit/>
          </a:bodyPr>
          <a:lstStyle>
            <a:lvl1pPr marL="0" indent="0" algn="l">
              <a:buNone/>
              <a:defRPr sz="1400" baseline="0">
                <a:solidFill>
                  <a:schemeClr val="tx1">
                    <a:lumMod val="65000"/>
                    <a:lumOff val="35000"/>
                  </a:schemeClr>
                </a:solidFill>
              </a:defRPr>
            </a:lvl1pPr>
          </a:lstStyle>
          <a:p>
            <a:pPr lvl="0"/>
            <a:r>
              <a:rPr lang="en-US"/>
              <a:t>Click to edit Master text styles</a:t>
            </a:r>
          </a:p>
        </p:txBody>
      </p:sp>
      <p:pic>
        <p:nvPicPr>
          <p:cNvPr id="1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97825" y="168275"/>
            <a:ext cx="143351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userDrawn="1"/>
        </p:nvGrpSpPr>
        <p:grpSpPr>
          <a:xfrm>
            <a:off x="8038079" y="44451"/>
            <a:ext cx="1348629" cy="1211932"/>
            <a:chOff x="8038079" y="44451"/>
            <a:chExt cx="1348629" cy="1211932"/>
          </a:xfrm>
        </p:grpSpPr>
        <p:sp>
          <p:nvSpPr>
            <p:cNvPr id="18" name="Rectangle 17"/>
            <p:cNvSpPr/>
            <p:nvPr userDrawn="1"/>
          </p:nvSpPr>
          <p:spPr>
            <a:xfrm>
              <a:off x="8138244" y="109017"/>
              <a:ext cx="117085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38079" y="44451"/>
              <a:ext cx="1348629" cy="1211932"/>
            </a:xfrm>
            <a:prstGeom prst="rect">
              <a:avLst/>
            </a:prstGeom>
          </p:spPr>
        </p:pic>
      </p:grpSp>
    </p:spTree>
    <p:extLst>
      <p:ext uri="{BB962C8B-B14F-4D97-AF65-F5344CB8AC3E}">
        <p14:creationId xmlns:p14="http://schemas.microsoft.com/office/powerpoint/2010/main" val="2434062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778712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147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190" y="301113"/>
            <a:ext cx="3317501" cy="1281483"/>
          </a:xfrm>
        </p:spPr>
        <p:txBody>
          <a:bodyPr anchor="b"/>
          <a:lstStyle>
            <a:lvl1pPr algn="l">
              <a:defRPr sz="2206" b="1"/>
            </a:lvl1pPr>
          </a:lstStyle>
          <a:p>
            <a:r>
              <a:rPr lang="en-US"/>
              <a:t>Click to edit Master title style</a:t>
            </a:r>
            <a:endParaRPr lang="en-NZ"/>
          </a:p>
        </p:txBody>
      </p:sp>
      <p:sp>
        <p:nvSpPr>
          <p:cNvPr id="3" name="Content Placeholder 2"/>
          <p:cNvSpPr>
            <a:spLocks noGrp="1"/>
          </p:cNvSpPr>
          <p:nvPr>
            <p:ph idx="1"/>
          </p:nvPr>
        </p:nvSpPr>
        <p:spPr>
          <a:xfrm>
            <a:off x="3942486" y="301114"/>
            <a:ext cx="5637124" cy="6454683"/>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504190" y="1582597"/>
            <a:ext cx="3317501" cy="5173200"/>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Click to edit Master text styles</a:t>
            </a:r>
          </a:p>
        </p:txBody>
      </p:sp>
    </p:spTree>
    <p:extLst>
      <p:ext uri="{BB962C8B-B14F-4D97-AF65-F5344CB8AC3E}">
        <p14:creationId xmlns:p14="http://schemas.microsoft.com/office/powerpoint/2010/main" val="185903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95" y="5293995"/>
            <a:ext cx="6050280" cy="624986"/>
          </a:xfrm>
        </p:spPr>
        <p:txBody>
          <a:bodyPr anchor="b"/>
          <a:lstStyle>
            <a:lvl1pPr algn="l">
              <a:defRPr sz="2206" b="1"/>
            </a:lvl1pPr>
          </a:lstStyle>
          <a:p>
            <a:r>
              <a:rPr lang="en-US"/>
              <a:t>Click to edit Master title style</a:t>
            </a:r>
            <a:endParaRPr lang="en-NZ"/>
          </a:p>
        </p:txBody>
      </p:sp>
      <p:sp>
        <p:nvSpPr>
          <p:cNvPr id="3" name="Picture Placeholder 2"/>
          <p:cNvSpPr>
            <a:spLocks noGrp="1"/>
          </p:cNvSpPr>
          <p:nvPr>
            <p:ph type="pic" idx="1"/>
          </p:nvPr>
        </p:nvSpPr>
        <p:spPr>
          <a:xfrm>
            <a:off x="1976495" y="675755"/>
            <a:ext cx="6050280" cy="4537710"/>
          </a:xfrm>
        </p:spPr>
        <p:txBody>
          <a:bodyPr/>
          <a:lstStyle>
            <a:lvl1pPr marL="0" indent="0">
              <a:buNone/>
              <a:defRPr sz="3529"/>
            </a:lvl1pPr>
            <a:lvl2pPr marL="504200" indent="0">
              <a:buNone/>
              <a:defRPr sz="3088"/>
            </a:lvl2pPr>
            <a:lvl3pPr marL="1008400" indent="0">
              <a:buNone/>
              <a:defRPr sz="2647"/>
            </a:lvl3pPr>
            <a:lvl4pPr marL="1512600" indent="0">
              <a:buNone/>
              <a:defRPr sz="2206"/>
            </a:lvl4pPr>
            <a:lvl5pPr marL="2016801" indent="0">
              <a:buNone/>
              <a:defRPr sz="2206"/>
            </a:lvl5pPr>
            <a:lvl6pPr marL="2521001" indent="0">
              <a:buNone/>
              <a:defRPr sz="2206"/>
            </a:lvl6pPr>
            <a:lvl7pPr marL="3025201" indent="0">
              <a:buNone/>
              <a:defRPr sz="2206"/>
            </a:lvl7pPr>
            <a:lvl8pPr marL="3529401" indent="0">
              <a:buNone/>
              <a:defRPr sz="2206"/>
            </a:lvl8pPr>
            <a:lvl9pPr marL="4033601" indent="0">
              <a:buNone/>
              <a:defRPr sz="2206"/>
            </a:lvl9pPr>
          </a:lstStyle>
          <a:p>
            <a:pPr lvl="0"/>
            <a:endParaRPr lang="en-NZ" noProof="0"/>
          </a:p>
        </p:txBody>
      </p:sp>
      <p:sp>
        <p:nvSpPr>
          <p:cNvPr id="4" name="Text Placeholder 3"/>
          <p:cNvSpPr>
            <a:spLocks noGrp="1"/>
          </p:cNvSpPr>
          <p:nvPr>
            <p:ph type="body" sz="half" idx="2"/>
          </p:nvPr>
        </p:nvSpPr>
        <p:spPr>
          <a:xfrm>
            <a:off x="1976495" y="5918981"/>
            <a:ext cx="6050280" cy="887584"/>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Click to edit Master text styles</a:t>
            </a:r>
          </a:p>
        </p:txBody>
      </p:sp>
    </p:spTree>
    <p:extLst>
      <p:ext uri="{BB962C8B-B14F-4D97-AF65-F5344CB8AC3E}">
        <p14:creationId xmlns:p14="http://schemas.microsoft.com/office/powerpoint/2010/main" val="1600121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348138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4707" y="672253"/>
            <a:ext cx="2142808" cy="605028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756285" y="672253"/>
            <a:ext cx="6260359" cy="60502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486528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6285" y="672253"/>
            <a:ext cx="8571230" cy="1260475"/>
          </a:xfrm>
        </p:spPr>
        <p:txBody>
          <a:bodyPr/>
          <a:lstStyle/>
          <a:p>
            <a:r>
              <a:rPr lang="en-US"/>
              <a:t>Click to edit Master title style</a:t>
            </a:r>
            <a:endParaRPr lang="en-NZ"/>
          </a:p>
        </p:txBody>
      </p:sp>
      <p:sp>
        <p:nvSpPr>
          <p:cNvPr id="3" name="Table Placeholder 2"/>
          <p:cNvSpPr>
            <a:spLocks noGrp="1"/>
          </p:cNvSpPr>
          <p:nvPr>
            <p:ph type="tbl" idx="1"/>
          </p:nvPr>
        </p:nvSpPr>
        <p:spPr>
          <a:xfrm>
            <a:off x="756285" y="2184823"/>
            <a:ext cx="8571230" cy="4537710"/>
          </a:xfrm>
        </p:spPr>
        <p:txBody>
          <a:bodyPr/>
          <a:lstStyle/>
          <a:p>
            <a:pPr lvl="0"/>
            <a:endParaRPr lang="en-NZ" noProof="0"/>
          </a:p>
        </p:txBody>
      </p:sp>
    </p:spTree>
    <p:extLst>
      <p:ext uri="{BB962C8B-B14F-4D97-AF65-F5344CB8AC3E}">
        <p14:creationId xmlns:p14="http://schemas.microsoft.com/office/powerpoint/2010/main" val="3857404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84839" y="666749"/>
            <a:ext cx="7124061" cy="371476"/>
          </a:xfrm>
          <a:prstGeom prst="rect">
            <a:avLst/>
          </a:prstGeom>
        </p:spPr>
        <p:txBody>
          <a:bodyPr>
            <a:noAutofit/>
          </a:bodyPr>
          <a:lstStyle>
            <a:lvl1pPr>
              <a:defRPr sz="2000">
                <a:solidFill>
                  <a:srgbClr val="009EDB"/>
                </a:solidFill>
              </a:defRPr>
            </a:lvl1pPr>
          </a:lstStyle>
          <a:p>
            <a:r>
              <a:rPr lang="en-US"/>
              <a:t>Click to edit Master title style</a:t>
            </a:r>
            <a:endParaRPr lang="en-NZ" dirty="0"/>
          </a:p>
        </p:txBody>
      </p:sp>
      <p:sp>
        <p:nvSpPr>
          <p:cNvPr id="8" name="Text Placeholder 7"/>
          <p:cNvSpPr>
            <a:spLocks noGrp="1"/>
          </p:cNvSpPr>
          <p:nvPr>
            <p:ph type="body" sz="quarter" idx="10"/>
          </p:nvPr>
        </p:nvSpPr>
        <p:spPr>
          <a:xfrm>
            <a:off x="584839" y="1038225"/>
            <a:ext cx="7124061" cy="247650"/>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styles</a:t>
            </a:r>
          </a:p>
        </p:txBody>
      </p:sp>
      <p:sp>
        <p:nvSpPr>
          <p:cNvPr id="10" name="Text Placeholder 9"/>
          <p:cNvSpPr>
            <a:spLocks noGrp="1"/>
          </p:cNvSpPr>
          <p:nvPr>
            <p:ph type="body" sz="quarter" idx="11"/>
          </p:nvPr>
        </p:nvSpPr>
        <p:spPr>
          <a:xfrm>
            <a:off x="584839" y="1495425"/>
            <a:ext cx="8770345" cy="5105400"/>
          </a:xfrm>
          <a:prstGeom prst="rect">
            <a:avLst/>
          </a:prstGeom>
        </p:spPr>
        <p:txBody>
          <a:bodyPr/>
          <a:lstStyle>
            <a:lvl1pPr marL="0" indent="0">
              <a:buNone/>
              <a:defRPr sz="1400">
                <a:solidFill>
                  <a:schemeClr val="tx1">
                    <a:lumMod val="65000"/>
                    <a:lumOff val="35000"/>
                  </a:schemeClr>
                </a:solidFill>
              </a:defRPr>
            </a:lvl1pPr>
            <a:lvl2pPr marL="215661" indent="-215661">
              <a:defRPr sz="1200">
                <a:solidFill>
                  <a:schemeClr val="tx1">
                    <a:lumMod val="65000"/>
                    <a:lumOff val="35000"/>
                  </a:schemeClr>
                </a:solidFill>
              </a:defRPr>
            </a:lvl2pPr>
            <a:lvl3pPr marL="467266" indent="-215661">
              <a:buFont typeface="Arial" pitchFamily="34" charset="0"/>
              <a:buChar char="–"/>
              <a:defRPr sz="1200">
                <a:solidFill>
                  <a:schemeClr val="tx1">
                    <a:lumMod val="65000"/>
                    <a:lumOff val="35000"/>
                  </a:schemeClr>
                </a:solidFill>
              </a:defRPr>
            </a:lvl3pPr>
            <a:lvl4pPr marL="718871" indent="-215661">
              <a:buFont typeface="Arial" pitchFamily="34" charset="0"/>
              <a:buChar char="□"/>
              <a:defRPr sz="1200">
                <a:solidFill>
                  <a:schemeClr val="tx1">
                    <a:lumMod val="65000"/>
                    <a:lumOff val="35000"/>
                  </a:schemeClr>
                </a:solidFill>
              </a:defRPr>
            </a:lvl4pPr>
            <a:lvl5pPr marL="943518" indent="-215661">
              <a:buFont typeface="Courier New" pitchFamily="49" charset="0"/>
              <a:buChar char="o"/>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Slide Number Placeholder 10"/>
          <p:cNvSpPr>
            <a:spLocks noGrp="1"/>
          </p:cNvSpPr>
          <p:nvPr>
            <p:ph type="sldNum" sz="quarter" idx="12"/>
          </p:nvPr>
        </p:nvSpPr>
        <p:spPr>
          <a:xfrm>
            <a:off x="9391650" y="7029450"/>
            <a:ext cx="360363" cy="214313"/>
          </a:xfrm>
        </p:spPr>
        <p:txBody>
          <a:bodyPr/>
          <a:lstStyle>
            <a:lvl1pPr>
              <a:defRPr lang="en-NZ"/>
            </a:lvl1pPr>
          </a:lstStyle>
          <a:p>
            <a:pPr>
              <a:defRPr/>
            </a:pPr>
            <a:fld id="{F232CDBF-3A1F-4666-A32B-CF702AF8F0AE}" type="slidenum">
              <a:rPr lang="en-US"/>
              <a:pPr>
                <a:defRPr/>
              </a:pPr>
              <a:t>‹#›</a:t>
            </a:fld>
            <a:endParaRPr lang="en-US" dirty="0"/>
          </a:p>
        </p:txBody>
      </p:sp>
      <p:sp>
        <p:nvSpPr>
          <p:cNvPr id="6" name="Footer Placeholder 9"/>
          <p:cNvSpPr>
            <a:spLocks noGrp="1"/>
          </p:cNvSpPr>
          <p:nvPr>
            <p:ph type="ftr" sz="quarter" idx="13"/>
          </p:nvPr>
        </p:nvSpPr>
        <p:spPr/>
        <p:txBody>
          <a:bodyPr/>
          <a:lstStyle>
            <a:lvl1pPr algn="l">
              <a:defRPr sz="80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pPr>
              <a:defRPr/>
            </a:pPr>
            <a:r>
              <a:rPr lang="en-NZ"/>
              <a:t>Copyright (c) ACC	Author/Unit</a:t>
            </a:r>
            <a:endParaRPr lang="en-NZ" dirty="0"/>
          </a:p>
        </p:txBody>
      </p:sp>
    </p:spTree>
    <p:extLst>
      <p:ext uri="{BB962C8B-B14F-4D97-AF65-F5344CB8AC3E}">
        <p14:creationId xmlns:p14="http://schemas.microsoft.com/office/powerpoint/2010/main" val="162686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ounded Rectangle 2"/>
          <p:cNvSpPr/>
          <p:nvPr userDrawn="1"/>
        </p:nvSpPr>
        <p:spPr>
          <a:xfrm>
            <a:off x="201613" y="190500"/>
            <a:ext cx="9691687" cy="7172325"/>
          </a:xfrm>
          <a:prstGeom prst="roundRect">
            <a:avLst>
              <a:gd name="adj" fmla="val 3219"/>
            </a:avLst>
          </a:prstGeom>
          <a:solidFill>
            <a:schemeClr val="bg1">
              <a:lumMod val="8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sz="1887"/>
          </a:p>
        </p:txBody>
      </p:sp>
      <p:pic>
        <p:nvPicPr>
          <p:cNvPr id="4" name="Picture 13" descr="Traffic Lights_V_Bleed_Left_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5399"/>
          <a:stretch>
            <a:fillRect/>
          </a:stretch>
        </p:blipFill>
        <p:spPr bwMode="auto">
          <a:xfrm>
            <a:off x="9752013" y="2508250"/>
            <a:ext cx="2952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97825" y="168275"/>
            <a:ext cx="143351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2608191" y="2566975"/>
            <a:ext cx="6973143" cy="318648"/>
          </a:xfrm>
          <a:prstGeom prst="rect">
            <a:avLst/>
          </a:prstGeom>
        </p:spPr>
        <p:txBody>
          <a:bodyPr>
            <a:noAutofit/>
          </a:bodyPr>
          <a:lstStyle>
            <a:lvl1pPr algn="r">
              <a:defRPr sz="2800" b="1">
                <a:solidFill>
                  <a:srgbClr val="009EDB"/>
                </a:solidFill>
              </a:defRPr>
            </a:lvl1pPr>
          </a:lstStyle>
          <a:p>
            <a:r>
              <a:rPr lang="en-US"/>
              <a:t>Click to edit Master title style</a:t>
            </a:r>
            <a:endParaRPr lang="en-NZ" dirty="0"/>
          </a:p>
        </p:txBody>
      </p:sp>
      <p:sp>
        <p:nvSpPr>
          <p:cNvPr id="6" name="Slide Number Placeholder 10"/>
          <p:cNvSpPr>
            <a:spLocks noGrp="1"/>
          </p:cNvSpPr>
          <p:nvPr>
            <p:ph type="sldNum" sz="quarter" idx="10"/>
          </p:nvPr>
        </p:nvSpPr>
        <p:spPr>
          <a:xfrm>
            <a:off x="9309100" y="7029450"/>
            <a:ext cx="442913" cy="228600"/>
          </a:xfrm>
          <a:prstGeom prst="rect">
            <a:avLst/>
          </a:prstGeom>
        </p:spPr>
        <p:txBody>
          <a:bodyPr>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a:defRPr/>
            </a:pPr>
            <a:fld id="{6F08FE7A-4DAB-4A1A-9C22-4C6FD9C116A1}" type="slidenum">
              <a:rPr lang="en-NZ"/>
              <a:pPr>
                <a:defRPr/>
              </a:pPr>
              <a:t>‹#›</a:t>
            </a:fld>
            <a:endParaRPr lang="en-NZ" dirty="0"/>
          </a:p>
        </p:txBody>
      </p:sp>
      <p:grpSp>
        <p:nvGrpSpPr>
          <p:cNvPr id="11" name="Group 10"/>
          <p:cNvGrpSpPr/>
          <p:nvPr userDrawn="1"/>
        </p:nvGrpSpPr>
        <p:grpSpPr>
          <a:xfrm>
            <a:off x="8038079" y="44451"/>
            <a:ext cx="1348629" cy="1211932"/>
            <a:chOff x="8038079" y="44451"/>
            <a:chExt cx="1348629" cy="1211932"/>
          </a:xfrm>
        </p:grpSpPr>
        <p:sp>
          <p:nvSpPr>
            <p:cNvPr id="12" name="Rectangle 11"/>
            <p:cNvSpPr/>
            <p:nvPr userDrawn="1"/>
          </p:nvSpPr>
          <p:spPr>
            <a:xfrm>
              <a:off x="8138244" y="109017"/>
              <a:ext cx="117085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38079" y="44451"/>
              <a:ext cx="1348629" cy="1211932"/>
            </a:xfrm>
            <a:prstGeom prst="rect">
              <a:avLst/>
            </a:prstGeom>
          </p:spPr>
        </p:pic>
      </p:grpSp>
    </p:spTree>
    <p:extLst>
      <p:ext uri="{BB962C8B-B14F-4D97-AF65-F5344CB8AC3E}">
        <p14:creationId xmlns:p14="http://schemas.microsoft.com/office/powerpoint/2010/main" val="71610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9"/>
          <p:cNvSpPr>
            <a:spLocks noGrp="1"/>
          </p:cNvSpPr>
          <p:nvPr>
            <p:ph type="pic" sz="quarter" idx="10"/>
          </p:nvPr>
        </p:nvSpPr>
        <p:spPr>
          <a:xfrm>
            <a:off x="200876" y="200025"/>
            <a:ext cx="9692424" cy="7162800"/>
          </a:xfrm>
          <a:prstGeom prst="roundRect">
            <a:avLst>
              <a:gd name="adj" fmla="val 3495"/>
            </a:avLst>
          </a:prstGeom>
        </p:spPr>
        <p:txBody>
          <a:bodyPr rtlCol="0">
            <a:noAutofit/>
          </a:bodyPr>
          <a:lstStyle/>
          <a:p>
            <a:pPr lvl="0"/>
            <a:r>
              <a:rPr lang="en-US" noProof="0"/>
              <a:t>Click icon to add picture</a:t>
            </a:r>
          </a:p>
        </p:txBody>
      </p:sp>
    </p:spTree>
    <p:extLst>
      <p:ext uri="{BB962C8B-B14F-4D97-AF65-F5344CB8AC3E}">
        <p14:creationId xmlns:p14="http://schemas.microsoft.com/office/powerpoint/2010/main" val="382400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Items">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9177" y="536579"/>
            <a:ext cx="7415924" cy="6477000"/>
          </a:xfrm>
          <a:prstGeom prst="rect">
            <a:avLst/>
          </a:prstGeom>
        </p:spPr>
        <p:txBody>
          <a:bodyPr/>
          <a:lstStyle>
            <a:lvl1pPr marL="485238" indent="-485238">
              <a:buFont typeface="+mj-lt"/>
              <a:buAutoNum type="arabicPeriod"/>
              <a:defRPr sz="1600" b="1" cap="all" baseline="0">
                <a:solidFill>
                  <a:schemeClr val="tx1">
                    <a:lumMod val="65000"/>
                    <a:lumOff val="35000"/>
                  </a:schemeClr>
                </a:solidFill>
              </a:defRPr>
            </a:lvl1pPr>
            <a:lvl2pPr marL="494224" indent="0">
              <a:buFont typeface="+mj-lt"/>
              <a:buNone/>
              <a:defRPr/>
            </a:lvl2pPr>
            <a:lvl3pPr marL="862645" indent="0">
              <a:buFont typeface="+mj-lt"/>
              <a:buNone/>
              <a:defRPr/>
            </a:lvl3pPr>
            <a:lvl4pPr marL="1293967" indent="0">
              <a:buFont typeface="+mj-lt"/>
              <a:buNone/>
              <a:defRPr/>
            </a:lvl4pPr>
            <a:lvl5pPr marL="1725290" indent="0">
              <a:buFont typeface="+mj-lt"/>
              <a:buNone/>
              <a:defRPr/>
            </a:lvl5pPr>
          </a:lstStyle>
          <a:p>
            <a:pPr lvl="0"/>
            <a:r>
              <a:rPr lang="en-US" dirty="0"/>
              <a:t>Click to edit Master text styles</a:t>
            </a:r>
          </a:p>
        </p:txBody>
      </p:sp>
    </p:spTree>
    <p:extLst>
      <p:ext uri="{BB962C8B-B14F-4D97-AF65-F5344CB8AC3E}">
        <p14:creationId xmlns:p14="http://schemas.microsoft.com/office/powerpoint/2010/main" val="103322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84839" y="666749"/>
            <a:ext cx="7124061" cy="371476"/>
          </a:xfrm>
          <a:prstGeom prst="rect">
            <a:avLst/>
          </a:prstGeom>
        </p:spPr>
        <p:txBody>
          <a:bodyPr>
            <a:noAutofit/>
          </a:bodyPr>
          <a:lstStyle>
            <a:lvl1pPr>
              <a:defRPr sz="2000">
                <a:solidFill>
                  <a:srgbClr val="009EDB"/>
                </a:solidFill>
              </a:defRPr>
            </a:lvl1pPr>
          </a:lstStyle>
          <a:p>
            <a:r>
              <a:rPr lang="en-US"/>
              <a:t>Click to edit Master title style</a:t>
            </a:r>
            <a:endParaRPr lang="en-NZ" dirty="0"/>
          </a:p>
        </p:txBody>
      </p:sp>
      <p:sp>
        <p:nvSpPr>
          <p:cNvPr id="8" name="Text Placeholder 7"/>
          <p:cNvSpPr>
            <a:spLocks noGrp="1"/>
          </p:cNvSpPr>
          <p:nvPr>
            <p:ph type="body" sz="quarter" idx="10"/>
          </p:nvPr>
        </p:nvSpPr>
        <p:spPr>
          <a:xfrm>
            <a:off x="584839" y="1038225"/>
            <a:ext cx="7124061" cy="247650"/>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styles</a:t>
            </a:r>
          </a:p>
        </p:txBody>
      </p:sp>
      <p:sp>
        <p:nvSpPr>
          <p:cNvPr id="10" name="Text Placeholder 9"/>
          <p:cNvSpPr>
            <a:spLocks noGrp="1"/>
          </p:cNvSpPr>
          <p:nvPr>
            <p:ph type="body" sz="quarter" idx="11"/>
          </p:nvPr>
        </p:nvSpPr>
        <p:spPr>
          <a:xfrm>
            <a:off x="584839" y="1495425"/>
            <a:ext cx="8770345" cy="5105400"/>
          </a:xfrm>
          <a:prstGeom prst="rect">
            <a:avLst/>
          </a:prstGeom>
        </p:spPr>
        <p:txBody>
          <a:bodyPr/>
          <a:lstStyle>
            <a:lvl1pPr marL="0" indent="0">
              <a:buNone/>
              <a:defRPr sz="1400">
                <a:solidFill>
                  <a:schemeClr val="tx1">
                    <a:lumMod val="65000"/>
                    <a:lumOff val="35000"/>
                  </a:schemeClr>
                </a:solidFill>
              </a:defRPr>
            </a:lvl1pPr>
            <a:lvl2pPr marL="215661" indent="-215661">
              <a:defRPr sz="1200">
                <a:solidFill>
                  <a:schemeClr val="tx1">
                    <a:lumMod val="65000"/>
                    <a:lumOff val="35000"/>
                  </a:schemeClr>
                </a:solidFill>
              </a:defRPr>
            </a:lvl2pPr>
            <a:lvl3pPr marL="467266" indent="-215661">
              <a:buFont typeface="Arial" pitchFamily="34" charset="0"/>
              <a:buChar char="–"/>
              <a:defRPr sz="1200">
                <a:solidFill>
                  <a:schemeClr val="tx1">
                    <a:lumMod val="65000"/>
                    <a:lumOff val="35000"/>
                  </a:schemeClr>
                </a:solidFill>
              </a:defRPr>
            </a:lvl3pPr>
            <a:lvl4pPr marL="718871" indent="-215661">
              <a:buFont typeface="Arial" pitchFamily="34" charset="0"/>
              <a:buChar char="□"/>
              <a:defRPr sz="1200">
                <a:solidFill>
                  <a:schemeClr val="tx1">
                    <a:lumMod val="65000"/>
                    <a:lumOff val="35000"/>
                  </a:schemeClr>
                </a:solidFill>
              </a:defRPr>
            </a:lvl4pPr>
            <a:lvl5pPr marL="943518" indent="-215661">
              <a:buFont typeface="Courier New" pitchFamily="49" charset="0"/>
              <a:buChar char="o"/>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Slide Number Placeholder 10"/>
          <p:cNvSpPr>
            <a:spLocks noGrp="1"/>
          </p:cNvSpPr>
          <p:nvPr>
            <p:ph type="sldNum" sz="quarter" idx="12"/>
          </p:nvPr>
        </p:nvSpPr>
        <p:spPr>
          <a:xfrm>
            <a:off x="9391650" y="7029450"/>
            <a:ext cx="360363" cy="214313"/>
          </a:xfrm>
        </p:spPr>
        <p:txBody>
          <a:bodyPr/>
          <a:lstStyle>
            <a:lvl1pPr>
              <a:defRPr lang="en-NZ"/>
            </a:lvl1pPr>
          </a:lstStyle>
          <a:p>
            <a:pPr>
              <a:defRPr/>
            </a:pPr>
            <a:fld id="{F232CDBF-3A1F-4666-A32B-CF702AF8F0AE}" type="slidenum">
              <a:rPr lang="en-US"/>
              <a:pPr>
                <a:defRPr/>
              </a:pPr>
              <a:t>‹#›</a:t>
            </a:fld>
            <a:endParaRPr lang="en-US" dirty="0"/>
          </a:p>
        </p:txBody>
      </p:sp>
      <p:sp>
        <p:nvSpPr>
          <p:cNvPr id="6" name="Footer Placeholder 9"/>
          <p:cNvSpPr>
            <a:spLocks noGrp="1"/>
          </p:cNvSpPr>
          <p:nvPr>
            <p:ph type="ftr" sz="quarter" idx="13"/>
          </p:nvPr>
        </p:nvSpPr>
        <p:spPr/>
        <p:txBody>
          <a:bodyPr/>
          <a:lstStyle>
            <a:lvl1pPr algn="l">
              <a:defRPr sz="80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pPr>
              <a:defRPr/>
            </a:pPr>
            <a:r>
              <a:rPr lang="en-NZ"/>
              <a:t>Copyright (c) ACC	Author/Unit</a:t>
            </a:r>
            <a:endParaRPr lang="en-NZ" dirty="0"/>
          </a:p>
        </p:txBody>
      </p:sp>
    </p:spTree>
    <p:extLst>
      <p:ext uri="{BB962C8B-B14F-4D97-AF65-F5344CB8AC3E}">
        <p14:creationId xmlns:p14="http://schemas.microsoft.com/office/powerpoint/2010/main" val="17116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728616" y="1952625"/>
            <a:ext cx="2084754" cy="2286000"/>
          </a:xfrm>
          <a:prstGeom prst="roundRect">
            <a:avLst>
              <a:gd name="adj" fmla="val 0"/>
            </a:avLst>
          </a:prstGeom>
          <a:solidFill>
            <a:srgbClr val="FAB520"/>
          </a:solidFill>
        </p:spPr>
        <p:txBody>
          <a:bodyPr rtlCol="0">
            <a:noAutofit/>
          </a:bodyPr>
          <a:lstStyle>
            <a:lvl1pPr>
              <a:defRPr>
                <a:latin typeface="Arial" panose="020B0604020202020204" pitchFamily="34" charset="0"/>
                <a:cs typeface="Arial" panose="020B0604020202020204" pitchFamily="34" charset="0"/>
              </a:defRPr>
            </a:lvl1pPr>
          </a:lstStyle>
          <a:p>
            <a:pPr lvl="0"/>
            <a:endParaRPr lang="en-NZ" noProof="0"/>
          </a:p>
        </p:txBody>
      </p:sp>
      <p:sp>
        <p:nvSpPr>
          <p:cNvPr id="15" name="Picture Placeholder 4"/>
          <p:cNvSpPr>
            <a:spLocks noGrp="1"/>
          </p:cNvSpPr>
          <p:nvPr>
            <p:ph type="pic" sz="quarter" idx="15"/>
          </p:nvPr>
        </p:nvSpPr>
        <p:spPr>
          <a:xfrm>
            <a:off x="3891691" y="1952625"/>
            <a:ext cx="2084754" cy="2286000"/>
          </a:xfrm>
          <a:prstGeom prst="roundRect">
            <a:avLst>
              <a:gd name="adj" fmla="val 0"/>
            </a:avLst>
          </a:prstGeom>
          <a:solidFill>
            <a:srgbClr val="FAB520"/>
          </a:solidFill>
        </p:spPr>
        <p:txBody>
          <a:bodyPr rtlCol="0">
            <a:noAutofit/>
          </a:bodyPr>
          <a:lstStyle>
            <a:lvl1pPr>
              <a:defRPr>
                <a:latin typeface="Arial" panose="020B0604020202020204" pitchFamily="34" charset="0"/>
                <a:cs typeface="Arial" panose="020B0604020202020204" pitchFamily="34" charset="0"/>
              </a:defRPr>
            </a:lvl1pPr>
          </a:lstStyle>
          <a:p>
            <a:pPr lvl="0"/>
            <a:endParaRPr lang="en-NZ" noProof="0"/>
          </a:p>
        </p:txBody>
      </p:sp>
      <p:sp>
        <p:nvSpPr>
          <p:cNvPr id="18" name="Picture Placeholder 4"/>
          <p:cNvSpPr>
            <a:spLocks noGrp="1"/>
          </p:cNvSpPr>
          <p:nvPr>
            <p:ph type="pic" sz="quarter" idx="17"/>
          </p:nvPr>
        </p:nvSpPr>
        <p:spPr>
          <a:xfrm>
            <a:off x="7054766" y="1952625"/>
            <a:ext cx="2084754" cy="2286000"/>
          </a:xfrm>
          <a:prstGeom prst="roundRect">
            <a:avLst>
              <a:gd name="adj" fmla="val 0"/>
            </a:avLst>
          </a:prstGeom>
          <a:solidFill>
            <a:srgbClr val="FAB520"/>
          </a:solidFill>
        </p:spPr>
        <p:txBody>
          <a:bodyPr rtlCol="0">
            <a:noAutofit/>
          </a:bodyPr>
          <a:lstStyle>
            <a:lvl1pPr>
              <a:defRPr>
                <a:latin typeface="Arial" panose="020B0604020202020204" pitchFamily="34" charset="0"/>
                <a:cs typeface="Arial" panose="020B0604020202020204" pitchFamily="34" charset="0"/>
              </a:defRPr>
            </a:lvl1pPr>
          </a:lstStyle>
          <a:p>
            <a:pPr lvl="0"/>
            <a:endParaRPr lang="en-NZ" noProof="0"/>
          </a:p>
        </p:txBody>
      </p:sp>
      <p:sp>
        <p:nvSpPr>
          <p:cNvPr id="3" name="Text Placeholder 2"/>
          <p:cNvSpPr>
            <a:spLocks noGrp="1"/>
          </p:cNvSpPr>
          <p:nvPr>
            <p:ph type="body" sz="quarter" idx="18"/>
          </p:nvPr>
        </p:nvSpPr>
        <p:spPr>
          <a:xfrm>
            <a:off x="729365" y="4314825"/>
            <a:ext cx="2084754" cy="2362200"/>
          </a:xfrm>
          <a:prstGeom prst="rect">
            <a:avLst/>
          </a:prstGeom>
        </p:spPr>
        <p:txBody>
          <a:bodyPr>
            <a:noAutofit/>
          </a:bodyPr>
          <a:lstStyle>
            <a:lvl1pPr marL="0" indent="0">
              <a:buNone/>
              <a:defRPr sz="1200">
                <a:solidFill>
                  <a:schemeClr val="tx1">
                    <a:lumMod val="65000"/>
                    <a:lumOff val="35000"/>
                  </a:schemeClr>
                </a:solidFill>
              </a:defRPr>
            </a:lvl1pPr>
          </a:lstStyle>
          <a:p>
            <a:pPr lvl="0"/>
            <a:r>
              <a:rPr lang="en-US"/>
              <a:t>Click to edit Master text styles</a:t>
            </a:r>
          </a:p>
        </p:txBody>
      </p:sp>
      <p:sp>
        <p:nvSpPr>
          <p:cNvPr id="19" name="Text Placeholder 2"/>
          <p:cNvSpPr>
            <a:spLocks noGrp="1"/>
          </p:cNvSpPr>
          <p:nvPr>
            <p:ph type="body" sz="quarter" idx="19"/>
          </p:nvPr>
        </p:nvSpPr>
        <p:spPr>
          <a:xfrm>
            <a:off x="7054766" y="4314825"/>
            <a:ext cx="2084754" cy="2362200"/>
          </a:xfrm>
          <a:prstGeom prst="rect">
            <a:avLst/>
          </a:prstGeom>
        </p:spPr>
        <p:txBody>
          <a:bodyPr>
            <a:noAutofit/>
          </a:bodyPr>
          <a:lstStyle>
            <a:lvl1pPr marL="0" indent="0">
              <a:buNone/>
              <a:defRPr sz="1200">
                <a:solidFill>
                  <a:schemeClr val="tx1">
                    <a:lumMod val="65000"/>
                    <a:lumOff val="35000"/>
                  </a:schemeClr>
                </a:solidFill>
              </a:defRPr>
            </a:lvl1pPr>
          </a:lstStyle>
          <a:p>
            <a:pPr lvl="0"/>
            <a:r>
              <a:rPr lang="en-US"/>
              <a:t>Click to edit Master text styles</a:t>
            </a:r>
          </a:p>
        </p:txBody>
      </p:sp>
      <p:sp>
        <p:nvSpPr>
          <p:cNvPr id="20" name="Text Placeholder 2"/>
          <p:cNvSpPr>
            <a:spLocks noGrp="1"/>
          </p:cNvSpPr>
          <p:nvPr>
            <p:ph type="body" sz="quarter" idx="20"/>
          </p:nvPr>
        </p:nvSpPr>
        <p:spPr>
          <a:xfrm>
            <a:off x="3891691" y="4314825"/>
            <a:ext cx="2084754" cy="2362200"/>
          </a:xfrm>
          <a:prstGeom prst="rect">
            <a:avLst/>
          </a:prstGeom>
        </p:spPr>
        <p:txBody>
          <a:bodyPr>
            <a:noAutofit/>
          </a:bodyPr>
          <a:lstStyle>
            <a:lvl1pPr marL="0" indent="0">
              <a:buNone/>
              <a:defRPr sz="1200">
                <a:solidFill>
                  <a:schemeClr val="tx1">
                    <a:lumMod val="65000"/>
                    <a:lumOff val="35000"/>
                  </a:schemeClr>
                </a:solidFill>
              </a:defRPr>
            </a:lvl1pPr>
          </a:lstStyle>
          <a:p>
            <a:pPr lvl="0"/>
            <a:r>
              <a:rPr lang="en-US"/>
              <a:t>Click to edit Master text styles</a:t>
            </a:r>
          </a:p>
        </p:txBody>
      </p:sp>
      <p:sp>
        <p:nvSpPr>
          <p:cNvPr id="12" name="Title 1"/>
          <p:cNvSpPr>
            <a:spLocks noGrp="1"/>
          </p:cNvSpPr>
          <p:nvPr>
            <p:ph type="title"/>
          </p:nvPr>
        </p:nvSpPr>
        <p:spPr>
          <a:xfrm>
            <a:off x="584839" y="666749"/>
            <a:ext cx="7124061" cy="371476"/>
          </a:xfrm>
          <a:prstGeom prst="rect">
            <a:avLst/>
          </a:prstGeom>
        </p:spPr>
        <p:txBody>
          <a:bodyPr>
            <a:noAutofit/>
          </a:bodyPr>
          <a:lstStyle>
            <a:lvl1pPr>
              <a:defRPr sz="2000">
                <a:solidFill>
                  <a:srgbClr val="009EDB"/>
                </a:solidFill>
              </a:defRPr>
            </a:lvl1pPr>
          </a:lstStyle>
          <a:p>
            <a:r>
              <a:rPr lang="en-US"/>
              <a:t>Click to edit Master title style</a:t>
            </a:r>
            <a:endParaRPr lang="en-NZ" dirty="0"/>
          </a:p>
        </p:txBody>
      </p:sp>
      <p:sp>
        <p:nvSpPr>
          <p:cNvPr id="16" name="Text Placeholder 7"/>
          <p:cNvSpPr>
            <a:spLocks noGrp="1"/>
          </p:cNvSpPr>
          <p:nvPr>
            <p:ph type="body" sz="quarter" idx="10"/>
          </p:nvPr>
        </p:nvSpPr>
        <p:spPr>
          <a:xfrm>
            <a:off x="584839" y="1038225"/>
            <a:ext cx="7124061" cy="247650"/>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styles</a:t>
            </a:r>
          </a:p>
        </p:txBody>
      </p:sp>
      <p:sp>
        <p:nvSpPr>
          <p:cNvPr id="10" name="Footer Placeholder 9"/>
          <p:cNvSpPr>
            <a:spLocks noGrp="1"/>
          </p:cNvSpPr>
          <p:nvPr>
            <p:ph type="ftr" sz="quarter" idx="21"/>
          </p:nvPr>
        </p:nvSpPr>
        <p:spPr/>
        <p:txBody>
          <a:bodyPr/>
          <a:lstStyle>
            <a:lvl1pPr algn="l">
              <a:defRPr sz="80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pPr>
              <a:defRPr/>
            </a:pPr>
            <a:r>
              <a:rPr lang="en-NZ"/>
              <a:t>Copyright (c) ACC	Author/Unit</a:t>
            </a:r>
            <a:endParaRPr lang="en-NZ" dirty="0"/>
          </a:p>
        </p:txBody>
      </p:sp>
      <p:sp>
        <p:nvSpPr>
          <p:cNvPr id="11" name="Slide Number Placeholder 10"/>
          <p:cNvSpPr>
            <a:spLocks noGrp="1"/>
          </p:cNvSpPr>
          <p:nvPr>
            <p:ph type="sldNum" sz="quarter" idx="22"/>
          </p:nvPr>
        </p:nvSpPr>
        <p:spPr/>
        <p:txBody>
          <a:bodyPr/>
          <a:lstStyle>
            <a:lvl1pPr>
              <a:defRPr lang="en-NZ"/>
            </a:lvl1pPr>
          </a:lstStyle>
          <a:p>
            <a:pPr>
              <a:defRPr/>
            </a:pPr>
            <a:fld id="{005EC2D4-1F26-4E7D-9BCA-F4E6F44947E3}" type="slidenum">
              <a:rPr lang="en-US"/>
              <a:pPr>
                <a:defRPr/>
              </a:pPr>
              <a:t>‹#›</a:t>
            </a:fld>
            <a:endParaRPr lang="en-US" dirty="0"/>
          </a:p>
        </p:txBody>
      </p:sp>
    </p:spTree>
    <p:extLst>
      <p:ext uri="{BB962C8B-B14F-4D97-AF65-F5344CB8AC3E}">
        <p14:creationId xmlns:p14="http://schemas.microsoft.com/office/powerpoint/2010/main" val="343909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473229" y="1273459"/>
            <a:ext cx="4245141" cy="5632165"/>
          </a:xfrm>
          <a:prstGeom prst="roundRect">
            <a:avLst>
              <a:gd name="adj" fmla="val 0"/>
            </a:avLst>
          </a:prstGeom>
        </p:spPr>
        <p:txBody>
          <a:bodyPr rtlCol="0">
            <a:noAutofit/>
          </a:bodyPr>
          <a:lstStyle>
            <a:lvl1pPr>
              <a:defRPr>
                <a:latin typeface="Arial" panose="020B0604020202020204" pitchFamily="34" charset="0"/>
                <a:cs typeface="Arial" panose="020B0604020202020204" pitchFamily="34" charset="0"/>
              </a:defRPr>
            </a:lvl1pPr>
          </a:lstStyle>
          <a:p>
            <a:pPr lvl="0"/>
            <a:endParaRPr lang="en-NZ" noProof="0"/>
          </a:p>
        </p:txBody>
      </p:sp>
      <p:sp>
        <p:nvSpPr>
          <p:cNvPr id="13" name="Text Placeholder 9"/>
          <p:cNvSpPr>
            <a:spLocks noGrp="1"/>
          </p:cNvSpPr>
          <p:nvPr>
            <p:ph type="body" sz="quarter" idx="14"/>
          </p:nvPr>
        </p:nvSpPr>
        <p:spPr>
          <a:xfrm>
            <a:off x="584839" y="1273459"/>
            <a:ext cx="4744613" cy="2837347"/>
          </a:xfrm>
          <a:prstGeom prst="rect">
            <a:avLst/>
          </a:prstGeom>
        </p:spPr>
        <p:txBody>
          <a:bodyPr/>
          <a:lstStyle>
            <a:lvl1pPr marL="0" indent="0">
              <a:buFont typeface="Arial" pitchFamily="34" charset="0"/>
              <a:buNone/>
              <a:defRPr sz="1400">
                <a:solidFill>
                  <a:schemeClr val="tx1">
                    <a:lumMod val="65000"/>
                    <a:lumOff val="35000"/>
                  </a:schemeClr>
                </a:solidFill>
              </a:defRPr>
            </a:lvl1pPr>
            <a:lvl2pPr marL="215661" indent="-215661">
              <a:buFont typeface="Arial" pitchFamily="34" charset="0"/>
              <a:buChar char="•"/>
              <a:defRPr sz="1200">
                <a:solidFill>
                  <a:schemeClr val="tx1">
                    <a:lumMod val="65000"/>
                    <a:lumOff val="35000"/>
                  </a:schemeClr>
                </a:solidFill>
              </a:defRPr>
            </a:lvl2pPr>
            <a:lvl3pPr marL="465828" indent="-215661">
              <a:buFont typeface="Calibri" panose="020F0502020204030204" pitchFamily="34" charset="0"/>
              <a:buChar char="–"/>
              <a:defRPr sz="1200">
                <a:solidFill>
                  <a:schemeClr val="tx1">
                    <a:lumMod val="65000"/>
                    <a:lumOff val="35000"/>
                  </a:schemeClr>
                </a:solidFill>
              </a:defRPr>
            </a:lvl3pPr>
            <a:lvl4pPr marL="715995" indent="-215661">
              <a:buFont typeface="Arial" pitchFamily="34" charset="0"/>
              <a:buChar char="□"/>
              <a:defRPr sz="1200">
                <a:solidFill>
                  <a:schemeClr val="tx1">
                    <a:lumMod val="65000"/>
                    <a:lumOff val="35000"/>
                  </a:schemeClr>
                </a:solidFill>
              </a:defRPr>
            </a:lvl4pPr>
            <a:lvl5pPr marL="940283" indent="-215661">
              <a:buFont typeface="Courier New" pitchFamily="49" charset="0"/>
              <a:buChar char="o"/>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14" name="Text Placeholder 9"/>
          <p:cNvSpPr>
            <a:spLocks noGrp="1"/>
          </p:cNvSpPr>
          <p:nvPr>
            <p:ph type="body" sz="quarter" idx="15"/>
          </p:nvPr>
        </p:nvSpPr>
        <p:spPr>
          <a:xfrm>
            <a:off x="584839" y="4240239"/>
            <a:ext cx="4744613" cy="2665386"/>
          </a:xfrm>
          <a:prstGeom prst="rect">
            <a:avLst/>
          </a:prstGeom>
        </p:spPr>
        <p:txBody>
          <a:bodyPr/>
          <a:lstStyle>
            <a:lvl1pPr marL="0" indent="0">
              <a:buFont typeface="Arial" pitchFamily="34" charset="0"/>
              <a:buNone/>
              <a:defRPr sz="1490">
                <a:solidFill>
                  <a:schemeClr val="tx1">
                    <a:lumMod val="65000"/>
                    <a:lumOff val="35000"/>
                  </a:schemeClr>
                </a:solidFill>
              </a:defRPr>
            </a:lvl1pPr>
            <a:lvl2pPr marL="215661" indent="-215661">
              <a:buFont typeface="Arial" pitchFamily="34" charset="0"/>
              <a:buChar char="•"/>
              <a:defRPr sz="1200">
                <a:solidFill>
                  <a:schemeClr val="tx1">
                    <a:lumMod val="65000"/>
                    <a:lumOff val="35000"/>
                  </a:schemeClr>
                </a:solidFill>
              </a:defRPr>
            </a:lvl2pPr>
            <a:lvl3pPr marL="465828" indent="-215661">
              <a:buFont typeface="Calibri" panose="020F0502020204030204" pitchFamily="34" charset="0"/>
              <a:buChar char="–"/>
              <a:defRPr sz="1200">
                <a:solidFill>
                  <a:schemeClr val="tx1">
                    <a:lumMod val="65000"/>
                    <a:lumOff val="35000"/>
                  </a:schemeClr>
                </a:solidFill>
              </a:defRPr>
            </a:lvl3pPr>
            <a:lvl4pPr marL="715995" indent="-215661">
              <a:buFont typeface="Arial" pitchFamily="34" charset="0"/>
              <a:buChar char="□"/>
              <a:defRPr sz="1200">
                <a:solidFill>
                  <a:schemeClr val="tx1">
                    <a:lumMod val="65000"/>
                    <a:lumOff val="35000"/>
                  </a:schemeClr>
                </a:solidFill>
              </a:defRPr>
            </a:lvl4pPr>
            <a:lvl5pPr marL="940283" indent="-215661">
              <a:buFont typeface="Courier New" pitchFamily="49" charset="0"/>
              <a:buChar char="o"/>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11" name="Title 1"/>
          <p:cNvSpPr>
            <a:spLocks noGrp="1"/>
          </p:cNvSpPr>
          <p:nvPr>
            <p:ph type="title"/>
          </p:nvPr>
        </p:nvSpPr>
        <p:spPr>
          <a:xfrm>
            <a:off x="584839" y="666749"/>
            <a:ext cx="7124061" cy="371476"/>
          </a:xfrm>
          <a:prstGeom prst="rect">
            <a:avLst/>
          </a:prstGeom>
        </p:spPr>
        <p:txBody>
          <a:bodyPr>
            <a:noAutofit/>
          </a:bodyPr>
          <a:lstStyle>
            <a:lvl1pPr>
              <a:defRPr sz="2000">
                <a:solidFill>
                  <a:srgbClr val="009EDB"/>
                </a:solidFill>
              </a:defRPr>
            </a:lvl1pPr>
          </a:lstStyle>
          <a:p>
            <a:r>
              <a:rPr lang="en-US"/>
              <a:t>Click to edit Master title style</a:t>
            </a:r>
            <a:endParaRPr lang="en-NZ" dirty="0"/>
          </a:p>
        </p:txBody>
      </p:sp>
      <p:sp>
        <p:nvSpPr>
          <p:cNvPr id="6" name="Footer Placeholder 9"/>
          <p:cNvSpPr>
            <a:spLocks noGrp="1"/>
          </p:cNvSpPr>
          <p:nvPr>
            <p:ph type="ftr" sz="quarter" idx="16"/>
          </p:nvPr>
        </p:nvSpPr>
        <p:spPr/>
        <p:txBody>
          <a:bodyPr/>
          <a:lstStyle>
            <a:lvl1pPr algn="l">
              <a:defRPr sz="80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pPr>
              <a:defRPr/>
            </a:pPr>
            <a:r>
              <a:rPr lang="en-NZ"/>
              <a:t>Copyright (c) ACC	Author/Unit</a:t>
            </a:r>
            <a:endParaRPr lang="en-NZ" dirty="0"/>
          </a:p>
        </p:txBody>
      </p:sp>
      <p:sp>
        <p:nvSpPr>
          <p:cNvPr id="7" name="Slide Number Placeholder 10"/>
          <p:cNvSpPr>
            <a:spLocks noGrp="1"/>
          </p:cNvSpPr>
          <p:nvPr>
            <p:ph type="sldNum" sz="quarter" idx="17"/>
          </p:nvPr>
        </p:nvSpPr>
        <p:spPr/>
        <p:txBody>
          <a:bodyPr/>
          <a:lstStyle>
            <a:lvl1pPr>
              <a:defRPr lang="en-NZ"/>
            </a:lvl1pPr>
          </a:lstStyle>
          <a:p>
            <a:pPr>
              <a:defRPr/>
            </a:pPr>
            <a:fld id="{757CA9DE-D7D6-4168-8AFD-93976326D73E}" type="slidenum">
              <a:rPr lang="en-US"/>
              <a:pPr>
                <a:defRPr/>
              </a:pPr>
              <a:t>‹#›</a:t>
            </a:fld>
            <a:endParaRPr lang="en-US" dirty="0"/>
          </a:p>
        </p:txBody>
      </p:sp>
    </p:spTree>
    <p:extLst>
      <p:ext uri="{BB962C8B-B14F-4D97-AF65-F5344CB8AC3E}">
        <p14:creationId xmlns:p14="http://schemas.microsoft.com/office/powerpoint/2010/main" val="1538624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ured Text Box">
    <p:spTree>
      <p:nvGrpSpPr>
        <p:cNvPr id="1" name=""/>
        <p:cNvGrpSpPr/>
        <p:nvPr/>
      </p:nvGrpSpPr>
      <p:grpSpPr>
        <a:xfrm>
          <a:off x="0" y="0"/>
          <a:ext cx="0" cy="0"/>
          <a:chOff x="0" y="0"/>
          <a:chExt cx="0" cy="0"/>
        </a:xfrm>
      </p:grpSpPr>
      <p:sp>
        <p:nvSpPr>
          <p:cNvPr id="20" name="Text Placeholder 9"/>
          <p:cNvSpPr>
            <a:spLocks noGrp="1"/>
          </p:cNvSpPr>
          <p:nvPr>
            <p:ph type="body" sz="quarter" idx="11"/>
          </p:nvPr>
        </p:nvSpPr>
        <p:spPr>
          <a:xfrm>
            <a:off x="584839" y="1495425"/>
            <a:ext cx="5822934" cy="5334000"/>
          </a:xfrm>
          <a:prstGeom prst="rect">
            <a:avLst/>
          </a:prstGeom>
        </p:spPr>
        <p:txBody>
          <a:bodyPr/>
          <a:lstStyle>
            <a:lvl1pPr marL="0" indent="0">
              <a:buNone/>
              <a:defRPr sz="1400">
                <a:solidFill>
                  <a:schemeClr val="tx1">
                    <a:lumMod val="65000"/>
                    <a:lumOff val="35000"/>
                  </a:schemeClr>
                </a:solidFill>
              </a:defRPr>
            </a:lvl1pPr>
            <a:lvl2pPr marL="215661" indent="-215661">
              <a:defRPr sz="1200">
                <a:solidFill>
                  <a:schemeClr val="tx1">
                    <a:lumMod val="65000"/>
                    <a:lumOff val="35000"/>
                  </a:schemeClr>
                </a:solidFill>
              </a:defRPr>
            </a:lvl2pPr>
            <a:lvl3pPr marL="467266" indent="-215661">
              <a:buFont typeface="Arial" pitchFamily="34" charset="0"/>
              <a:buChar char="–"/>
              <a:defRPr sz="1200">
                <a:solidFill>
                  <a:schemeClr val="tx1">
                    <a:lumMod val="65000"/>
                    <a:lumOff val="35000"/>
                  </a:schemeClr>
                </a:solidFill>
              </a:defRPr>
            </a:lvl3pPr>
            <a:lvl4pPr marL="718871" indent="-215661">
              <a:buFont typeface="Arial" pitchFamily="34" charset="0"/>
              <a:buChar char="□"/>
              <a:defRPr sz="1200">
                <a:solidFill>
                  <a:schemeClr val="tx1">
                    <a:lumMod val="65000"/>
                    <a:lumOff val="35000"/>
                  </a:schemeClr>
                </a:solidFill>
              </a:defRPr>
            </a:lvl4pPr>
            <a:lvl5pPr marL="943518" indent="-215661">
              <a:buFont typeface="Courier New" pitchFamily="49" charset="0"/>
              <a:buChar char="o"/>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24" name="Text Placeholder 9"/>
          <p:cNvSpPr>
            <a:spLocks noGrp="1"/>
          </p:cNvSpPr>
          <p:nvPr>
            <p:ph type="body" sz="quarter" idx="12"/>
          </p:nvPr>
        </p:nvSpPr>
        <p:spPr>
          <a:xfrm>
            <a:off x="6982878" y="2409825"/>
            <a:ext cx="2516082" cy="4267200"/>
          </a:xfrm>
          <a:prstGeom prst="rect">
            <a:avLst/>
          </a:prstGeom>
          <a:solidFill>
            <a:srgbClr val="009EDB"/>
          </a:solidFill>
        </p:spPr>
        <p:txBody>
          <a:bodyPr/>
          <a:lstStyle>
            <a:lvl1pPr marL="0" indent="0">
              <a:buNone/>
              <a:defRPr sz="1400">
                <a:solidFill>
                  <a:schemeClr val="bg1"/>
                </a:solidFill>
              </a:defRPr>
            </a:lvl1pPr>
            <a:lvl2pPr marL="215661" indent="-215661">
              <a:defRPr sz="1200">
                <a:solidFill>
                  <a:schemeClr val="bg1"/>
                </a:solidFill>
              </a:defRPr>
            </a:lvl2pPr>
            <a:lvl3pPr marL="467266" indent="-215661">
              <a:buFont typeface="Arial" pitchFamily="34" charset="0"/>
              <a:buChar char="–"/>
              <a:defRPr sz="1200">
                <a:solidFill>
                  <a:schemeClr val="bg1"/>
                </a:solidFill>
              </a:defRPr>
            </a:lvl3pPr>
            <a:lvl4pPr marL="718871" indent="-215661">
              <a:buFont typeface="Arial" pitchFamily="34" charset="0"/>
              <a:buChar char="□"/>
              <a:defRPr sz="1200">
                <a:solidFill>
                  <a:schemeClr val="bg1"/>
                </a:solidFill>
              </a:defRPr>
            </a:lvl4pPr>
            <a:lvl5pPr marL="943518" indent="-215661">
              <a:buFont typeface="Courier New" pitchFamily="49" charset="0"/>
              <a:buChar char="o"/>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8" name="Title 1"/>
          <p:cNvSpPr>
            <a:spLocks noGrp="1"/>
          </p:cNvSpPr>
          <p:nvPr>
            <p:ph type="title"/>
          </p:nvPr>
        </p:nvSpPr>
        <p:spPr>
          <a:xfrm>
            <a:off x="584839" y="666749"/>
            <a:ext cx="7124061" cy="371476"/>
          </a:xfrm>
          <a:prstGeom prst="rect">
            <a:avLst/>
          </a:prstGeom>
        </p:spPr>
        <p:txBody>
          <a:bodyPr>
            <a:noAutofit/>
          </a:bodyPr>
          <a:lstStyle>
            <a:lvl1pPr>
              <a:defRPr sz="2000">
                <a:solidFill>
                  <a:srgbClr val="009EDB"/>
                </a:solidFill>
              </a:defRPr>
            </a:lvl1pPr>
          </a:lstStyle>
          <a:p>
            <a:r>
              <a:rPr lang="en-US"/>
              <a:t>Click to edit Master title style</a:t>
            </a:r>
            <a:endParaRPr lang="en-NZ" dirty="0"/>
          </a:p>
        </p:txBody>
      </p:sp>
      <p:sp>
        <p:nvSpPr>
          <p:cNvPr id="13" name="Text Placeholder 7"/>
          <p:cNvSpPr>
            <a:spLocks noGrp="1"/>
          </p:cNvSpPr>
          <p:nvPr>
            <p:ph type="body" sz="quarter" idx="10"/>
          </p:nvPr>
        </p:nvSpPr>
        <p:spPr>
          <a:xfrm>
            <a:off x="584839" y="1038225"/>
            <a:ext cx="7124061" cy="247650"/>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styles</a:t>
            </a:r>
          </a:p>
        </p:txBody>
      </p:sp>
      <p:sp>
        <p:nvSpPr>
          <p:cNvPr id="6" name="Footer Placeholder 9"/>
          <p:cNvSpPr>
            <a:spLocks noGrp="1"/>
          </p:cNvSpPr>
          <p:nvPr>
            <p:ph type="ftr" sz="quarter" idx="13"/>
          </p:nvPr>
        </p:nvSpPr>
        <p:spPr/>
        <p:txBody>
          <a:bodyPr/>
          <a:lstStyle>
            <a:lvl1pPr algn="l">
              <a:defRPr sz="80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pPr>
              <a:defRPr/>
            </a:pPr>
            <a:r>
              <a:rPr lang="en-NZ"/>
              <a:t>Copyright (c) ACC	Author/Unit</a:t>
            </a:r>
            <a:endParaRPr lang="en-NZ" dirty="0"/>
          </a:p>
        </p:txBody>
      </p:sp>
      <p:sp>
        <p:nvSpPr>
          <p:cNvPr id="7" name="Slide Number Placeholder 10"/>
          <p:cNvSpPr>
            <a:spLocks noGrp="1"/>
          </p:cNvSpPr>
          <p:nvPr>
            <p:ph type="sldNum" sz="quarter" idx="14"/>
          </p:nvPr>
        </p:nvSpPr>
        <p:spPr/>
        <p:txBody>
          <a:bodyPr/>
          <a:lstStyle>
            <a:lvl1pPr>
              <a:defRPr lang="en-NZ"/>
            </a:lvl1pPr>
          </a:lstStyle>
          <a:p>
            <a:pPr>
              <a:defRPr/>
            </a:pPr>
            <a:fld id="{B74ED868-B84E-4188-8425-A03F8786BCE3}" type="slidenum">
              <a:rPr lang="en-US"/>
              <a:pPr>
                <a:defRPr/>
              </a:pPr>
              <a:t>‹#›</a:t>
            </a:fld>
            <a:endParaRPr lang="en-US" dirty="0"/>
          </a:p>
        </p:txBody>
      </p:sp>
    </p:spTree>
    <p:extLst>
      <p:ext uri="{BB962C8B-B14F-4D97-AF65-F5344CB8AC3E}">
        <p14:creationId xmlns:p14="http://schemas.microsoft.com/office/powerpoint/2010/main" val="3752214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1"/>
          <p:cNvSpPr>
            <a:spLocks noGrp="1"/>
          </p:cNvSpPr>
          <p:nvPr>
            <p:ph type="title"/>
          </p:nvPr>
        </p:nvSpPr>
        <p:spPr bwMode="auto">
          <a:xfrm>
            <a:off x="504825" y="303213"/>
            <a:ext cx="90741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7" name="Text Placeholder 12"/>
          <p:cNvSpPr>
            <a:spLocks noGrp="1"/>
          </p:cNvSpPr>
          <p:nvPr>
            <p:ph type="body" idx="1"/>
          </p:nvPr>
        </p:nvSpPr>
        <p:spPr bwMode="auto">
          <a:xfrm>
            <a:off x="504825" y="1765300"/>
            <a:ext cx="90741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7" name="Footer Placeholder 9"/>
          <p:cNvSpPr>
            <a:spLocks noGrp="1"/>
          </p:cNvSpPr>
          <p:nvPr>
            <p:ph type="ftr" sz="quarter" idx="3"/>
          </p:nvPr>
        </p:nvSpPr>
        <p:spPr>
          <a:xfrm>
            <a:off x="165100" y="7353300"/>
            <a:ext cx="8885238" cy="219075"/>
          </a:xfrm>
          <a:prstGeom prst="rect">
            <a:avLst/>
          </a:prstGeom>
        </p:spPr>
        <p:txBody>
          <a:bodyPr/>
          <a:lstStyle>
            <a:lvl1pPr algn="l">
              <a:tabLst>
                <a:tab pos="4313225" algn="ctr"/>
              </a:tabLst>
              <a:defRPr sz="80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pPr>
              <a:defRPr/>
            </a:pPr>
            <a:r>
              <a:rPr lang="en-NZ"/>
              <a:t>Copyright (c) ACC	Author/Unit</a:t>
            </a:r>
            <a:endParaRPr lang="en-NZ" dirty="0"/>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Lst>
  <p:hf hdr="0" dt="0"/>
  <p:txStyles>
    <p:titleStyle>
      <a:lvl1pPr algn="l" defTabSz="862013" rtl="0" eaLnBrk="1" fontAlgn="base" hangingPunct="1">
        <a:lnSpc>
          <a:spcPct val="90000"/>
        </a:lnSpc>
        <a:spcBef>
          <a:spcPct val="0"/>
        </a:spcBef>
        <a:spcAft>
          <a:spcPct val="0"/>
        </a:spcAft>
        <a:defRPr sz="3200" kern="1200">
          <a:solidFill>
            <a:srgbClr val="009EDB"/>
          </a:solidFill>
          <a:latin typeface="Arial" panose="020B0604020202020204" pitchFamily="34" charset="0"/>
          <a:ea typeface="+mj-ea"/>
          <a:cs typeface="Arial" panose="020B0604020202020204" pitchFamily="34" charset="0"/>
        </a:defRPr>
      </a:lvl1pPr>
      <a:lvl2pPr algn="l" defTabSz="862013" rtl="0" eaLnBrk="1" fontAlgn="base" hangingPunct="1">
        <a:lnSpc>
          <a:spcPct val="90000"/>
        </a:lnSpc>
        <a:spcBef>
          <a:spcPct val="0"/>
        </a:spcBef>
        <a:spcAft>
          <a:spcPct val="0"/>
        </a:spcAft>
        <a:defRPr sz="3200">
          <a:solidFill>
            <a:srgbClr val="009EDB"/>
          </a:solidFill>
          <a:latin typeface="Arial" pitchFamily="34" charset="0"/>
          <a:cs typeface="Arial" pitchFamily="34" charset="0"/>
        </a:defRPr>
      </a:lvl2pPr>
      <a:lvl3pPr algn="l" defTabSz="862013" rtl="0" eaLnBrk="1" fontAlgn="base" hangingPunct="1">
        <a:lnSpc>
          <a:spcPct val="90000"/>
        </a:lnSpc>
        <a:spcBef>
          <a:spcPct val="0"/>
        </a:spcBef>
        <a:spcAft>
          <a:spcPct val="0"/>
        </a:spcAft>
        <a:defRPr sz="3200">
          <a:solidFill>
            <a:srgbClr val="009EDB"/>
          </a:solidFill>
          <a:latin typeface="Arial" pitchFamily="34" charset="0"/>
          <a:cs typeface="Arial" pitchFamily="34" charset="0"/>
        </a:defRPr>
      </a:lvl3pPr>
      <a:lvl4pPr algn="l" defTabSz="862013" rtl="0" eaLnBrk="1" fontAlgn="base" hangingPunct="1">
        <a:lnSpc>
          <a:spcPct val="90000"/>
        </a:lnSpc>
        <a:spcBef>
          <a:spcPct val="0"/>
        </a:spcBef>
        <a:spcAft>
          <a:spcPct val="0"/>
        </a:spcAft>
        <a:defRPr sz="3200">
          <a:solidFill>
            <a:srgbClr val="009EDB"/>
          </a:solidFill>
          <a:latin typeface="Arial" pitchFamily="34" charset="0"/>
          <a:cs typeface="Arial" pitchFamily="34" charset="0"/>
        </a:defRPr>
      </a:lvl4pPr>
      <a:lvl5pPr algn="l" defTabSz="862013" rtl="0" eaLnBrk="1" fontAlgn="base" hangingPunct="1">
        <a:lnSpc>
          <a:spcPct val="90000"/>
        </a:lnSpc>
        <a:spcBef>
          <a:spcPct val="0"/>
        </a:spcBef>
        <a:spcAft>
          <a:spcPct val="0"/>
        </a:spcAft>
        <a:defRPr sz="3200">
          <a:solidFill>
            <a:srgbClr val="009EDB"/>
          </a:solidFill>
          <a:latin typeface="Arial" pitchFamily="34" charset="0"/>
          <a:cs typeface="Arial" pitchFamily="34" charset="0"/>
        </a:defRPr>
      </a:lvl5pPr>
      <a:lvl6pPr marL="457200" algn="l" defTabSz="862013" rtl="0" eaLnBrk="1" fontAlgn="base" hangingPunct="1">
        <a:lnSpc>
          <a:spcPct val="90000"/>
        </a:lnSpc>
        <a:spcBef>
          <a:spcPct val="0"/>
        </a:spcBef>
        <a:spcAft>
          <a:spcPct val="0"/>
        </a:spcAft>
        <a:defRPr sz="3200">
          <a:solidFill>
            <a:srgbClr val="009EDB"/>
          </a:solidFill>
          <a:latin typeface="Arial" pitchFamily="34" charset="0"/>
          <a:cs typeface="Arial" pitchFamily="34" charset="0"/>
        </a:defRPr>
      </a:lvl6pPr>
      <a:lvl7pPr marL="914400" algn="l" defTabSz="862013" rtl="0" eaLnBrk="1" fontAlgn="base" hangingPunct="1">
        <a:lnSpc>
          <a:spcPct val="90000"/>
        </a:lnSpc>
        <a:spcBef>
          <a:spcPct val="0"/>
        </a:spcBef>
        <a:spcAft>
          <a:spcPct val="0"/>
        </a:spcAft>
        <a:defRPr sz="3200">
          <a:solidFill>
            <a:srgbClr val="009EDB"/>
          </a:solidFill>
          <a:latin typeface="Arial" pitchFamily="34" charset="0"/>
          <a:cs typeface="Arial" pitchFamily="34" charset="0"/>
        </a:defRPr>
      </a:lvl7pPr>
      <a:lvl8pPr marL="1371600" algn="l" defTabSz="862013" rtl="0" eaLnBrk="1" fontAlgn="base" hangingPunct="1">
        <a:lnSpc>
          <a:spcPct val="90000"/>
        </a:lnSpc>
        <a:spcBef>
          <a:spcPct val="0"/>
        </a:spcBef>
        <a:spcAft>
          <a:spcPct val="0"/>
        </a:spcAft>
        <a:defRPr sz="3200">
          <a:solidFill>
            <a:srgbClr val="009EDB"/>
          </a:solidFill>
          <a:latin typeface="Arial" pitchFamily="34" charset="0"/>
          <a:cs typeface="Arial" pitchFamily="34" charset="0"/>
        </a:defRPr>
      </a:lvl8pPr>
      <a:lvl9pPr marL="1828800" algn="l" defTabSz="862013" rtl="0" eaLnBrk="1" fontAlgn="base" hangingPunct="1">
        <a:lnSpc>
          <a:spcPct val="90000"/>
        </a:lnSpc>
        <a:spcBef>
          <a:spcPct val="0"/>
        </a:spcBef>
        <a:spcAft>
          <a:spcPct val="0"/>
        </a:spcAft>
        <a:defRPr sz="3200">
          <a:solidFill>
            <a:srgbClr val="009EDB"/>
          </a:solidFill>
          <a:latin typeface="Arial" pitchFamily="34" charset="0"/>
          <a:cs typeface="Arial" pitchFamily="34" charset="0"/>
        </a:defRPr>
      </a:lvl9pPr>
    </p:titleStyle>
    <p:bodyStyle>
      <a:lvl1pPr algn="l" defTabSz="862013" rtl="0" eaLnBrk="1" fontAlgn="base" hangingPunct="1">
        <a:lnSpc>
          <a:spcPct val="90000"/>
        </a:lnSpc>
        <a:spcBef>
          <a:spcPts val="938"/>
        </a:spcBef>
        <a:spcAft>
          <a:spcPct val="0"/>
        </a:spcAft>
        <a:buFont typeface="Arial" charset="0"/>
        <a:defRPr sz="1200" kern="1200">
          <a:solidFill>
            <a:srgbClr val="595959"/>
          </a:solidFill>
          <a:latin typeface="Arial" panose="020B0604020202020204" pitchFamily="34" charset="0"/>
          <a:ea typeface="+mn-ea"/>
          <a:cs typeface="Arial" panose="020B0604020202020204" pitchFamily="34" charset="0"/>
        </a:defRPr>
      </a:lvl1pPr>
      <a:lvl2pPr marL="214313" indent="-214313" algn="l" defTabSz="862013" rtl="0" eaLnBrk="1" fontAlgn="base" hangingPunct="1">
        <a:lnSpc>
          <a:spcPct val="90000"/>
        </a:lnSpc>
        <a:spcBef>
          <a:spcPts val="475"/>
        </a:spcBef>
        <a:spcAft>
          <a:spcPct val="0"/>
        </a:spcAft>
        <a:buFont typeface="Arial" charset="0"/>
        <a:buChar char="•"/>
        <a:defRPr sz="1200" kern="1200">
          <a:solidFill>
            <a:srgbClr val="595959"/>
          </a:solidFill>
          <a:latin typeface="Arial" panose="020B0604020202020204" pitchFamily="34" charset="0"/>
          <a:ea typeface="+mn-ea"/>
          <a:cs typeface="Arial" panose="020B0604020202020204" pitchFamily="34" charset="0"/>
        </a:defRPr>
      </a:lvl2pPr>
      <a:lvl3pPr marL="484188" indent="-214313" algn="l" defTabSz="862013" rtl="0" eaLnBrk="1" fontAlgn="base" hangingPunct="1">
        <a:lnSpc>
          <a:spcPct val="90000"/>
        </a:lnSpc>
        <a:spcBef>
          <a:spcPts val="475"/>
        </a:spcBef>
        <a:spcAft>
          <a:spcPct val="0"/>
        </a:spcAft>
        <a:buFont typeface="Arial" charset="0"/>
        <a:buChar char="–"/>
        <a:defRPr sz="1200" kern="1200">
          <a:solidFill>
            <a:srgbClr val="595959"/>
          </a:solidFill>
          <a:latin typeface="Arial" panose="020B0604020202020204" pitchFamily="34" charset="0"/>
          <a:ea typeface="+mn-ea"/>
          <a:cs typeface="Arial" panose="020B0604020202020204" pitchFamily="34" charset="0"/>
        </a:defRPr>
      </a:lvl3pPr>
      <a:lvl4pPr marL="754063" indent="-214313" algn="l" defTabSz="862013" rtl="0" eaLnBrk="1" fontAlgn="base" hangingPunct="1">
        <a:lnSpc>
          <a:spcPct val="90000"/>
        </a:lnSpc>
        <a:spcBef>
          <a:spcPts val="475"/>
        </a:spcBef>
        <a:spcAft>
          <a:spcPct val="0"/>
        </a:spcAft>
        <a:buFont typeface="Arial" charset="0"/>
        <a:buChar char="□"/>
        <a:defRPr sz="1200" kern="1200">
          <a:solidFill>
            <a:srgbClr val="595959"/>
          </a:solidFill>
          <a:latin typeface="Arial" panose="020B0604020202020204" pitchFamily="34" charset="0"/>
          <a:ea typeface="+mn-ea"/>
          <a:cs typeface="Arial" panose="020B0604020202020204" pitchFamily="34" charset="0"/>
        </a:defRPr>
      </a:lvl4pPr>
      <a:lvl5pPr marL="969963" algn="l" defTabSz="862013" rtl="0" eaLnBrk="1" fontAlgn="base" hangingPunct="1">
        <a:lnSpc>
          <a:spcPct val="90000"/>
        </a:lnSpc>
        <a:spcBef>
          <a:spcPts val="475"/>
        </a:spcBef>
        <a:spcAft>
          <a:spcPct val="0"/>
        </a:spcAft>
        <a:buFont typeface="Courier New" pitchFamily="49" charset="0"/>
        <a:defRPr sz="1200" kern="1200">
          <a:solidFill>
            <a:srgbClr val="595959"/>
          </a:solidFill>
          <a:latin typeface="Arial" panose="020B0604020202020204" pitchFamily="34" charset="0"/>
          <a:ea typeface="+mn-ea"/>
          <a:cs typeface="Arial" panose="020B0604020202020204" pitchFamily="34" charset="0"/>
        </a:defRPr>
      </a:lvl5pPr>
      <a:lvl6pPr marL="2372274" indent="-215661" algn="l" defTabSz="862645" rtl="0" eaLnBrk="1" latinLnBrk="0" hangingPunct="1">
        <a:lnSpc>
          <a:spcPct val="90000"/>
        </a:lnSpc>
        <a:spcBef>
          <a:spcPts val="472"/>
        </a:spcBef>
        <a:buFont typeface="Arial" panose="020B0604020202020204" pitchFamily="34" charset="0"/>
        <a:buChar char="•"/>
        <a:defRPr sz="1698" kern="1200">
          <a:solidFill>
            <a:schemeClr val="tx1"/>
          </a:solidFill>
          <a:latin typeface="+mn-lt"/>
          <a:ea typeface="+mn-ea"/>
          <a:cs typeface="+mn-cs"/>
        </a:defRPr>
      </a:lvl6pPr>
      <a:lvl7pPr marL="2803596" indent="-215661" algn="l" defTabSz="862645" rtl="0" eaLnBrk="1" latinLnBrk="0" hangingPunct="1">
        <a:lnSpc>
          <a:spcPct val="90000"/>
        </a:lnSpc>
        <a:spcBef>
          <a:spcPts val="472"/>
        </a:spcBef>
        <a:buFont typeface="Arial" panose="020B0604020202020204" pitchFamily="34" charset="0"/>
        <a:buChar char="•"/>
        <a:defRPr sz="1698" kern="1200">
          <a:solidFill>
            <a:schemeClr val="tx1"/>
          </a:solidFill>
          <a:latin typeface="+mn-lt"/>
          <a:ea typeface="+mn-ea"/>
          <a:cs typeface="+mn-cs"/>
        </a:defRPr>
      </a:lvl7pPr>
      <a:lvl8pPr marL="3234919" indent="-215661" algn="l" defTabSz="862645" rtl="0" eaLnBrk="1" latinLnBrk="0" hangingPunct="1">
        <a:lnSpc>
          <a:spcPct val="90000"/>
        </a:lnSpc>
        <a:spcBef>
          <a:spcPts val="472"/>
        </a:spcBef>
        <a:buFont typeface="Arial" panose="020B0604020202020204" pitchFamily="34" charset="0"/>
        <a:buChar char="•"/>
        <a:defRPr sz="1698" kern="1200">
          <a:solidFill>
            <a:schemeClr val="tx1"/>
          </a:solidFill>
          <a:latin typeface="+mn-lt"/>
          <a:ea typeface="+mn-ea"/>
          <a:cs typeface="+mn-cs"/>
        </a:defRPr>
      </a:lvl8pPr>
      <a:lvl9pPr marL="3666241" indent="-215661" algn="l" defTabSz="862645" rtl="0" eaLnBrk="1" latinLnBrk="0" hangingPunct="1">
        <a:lnSpc>
          <a:spcPct val="90000"/>
        </a:lnSpc>
        <a:spcBef>
          <a:spcPts val="472"/>
        </a:spcBef>
        <a:buFont typeface="Arial" panose="020B0604020202020204" pitchFamily="34" charset="0"/>
        <a:buChar char="•"/>
        <a:defRPr sz="1698" kern="1200">
          <a:solidFill>
            <a:schemeClr val="tx1"/>
          </a:solidFill>
          <a:latin typeface="+mn-lt"/>
          <a:ea typeface="+mn-ea"/>
          <a:cs typeface="+mn-cs"/>
        </a:defRPr>
      </a:lvl9pPr>
    </p:bodyStyle>
    <p:otherStyle>
      <a:defPPr>
        <a:defRPr lang="en-US"/>
      </a:defPPr>
      <a:lvl1pPr marL="0" algn="l" defTabSz="862645" rtl="0" eaLnBrk="1" latinLnBrk="0" hangingPunct="1">
        <a:defRPr sz="1698" kern="1200">
          <a:solidFill>
            <a:schemeClr val="tx1"/>
          </a:solidFill>
          <a:latin typeface="+mn-lt"/>
          <a:ea typeface="+mn-ea"/>
          <a:cs typeface="+mn-cs"/>
        </a:defRPr>
      </a:lvl1pPr>
      <a:lvl2pPr marL="431322" algn="l" defTabSz="862645" rtl="0" eaLnBrk="1" latinLnBrk="0" hangingPunct="1">
        <a:defRPr sz="1698" kern="1200">
          <a:solidFill>
            <a:schemeClr val="tx1"/>
          </a:solidFill>
          <a:latin typeface="+mn-lt"/>
          <a:ea typeface="+mn-ea"/>
          <a:cs typeface="+mn-cs"/>
        </a:defRPr>
      </a:lvl2pPr>
      <a:lvl3pPr marL="862645" algn="l" defTabSz="862645" rtl="0" eaLnBrk="1" latinLnBrk="0" hangingPunct="1">
        <a:defRPr sz="1698" kern="1200">
          <a:solidFill>
            <a:schemeClr val="tx1"/>
          </a:solidFill>
          <a:latin typeface="+mn-lt"/>
          <a:ea typeface="+mn-ea"/>
          <a:cs typeface="+mn-cs"/>
        </a:defRPr>
      </a:lvl3pPr>
      <a:lvl4pPr marL="1293967" algn="l" defTabSz="862645" rtl="0" eaLnBrk="1" latinLnBrk="0" hangingPunct="1">
        <a:defRPr sz="1698" kern="1200">
          <a:solidFill>
            <a:schemeClr val="tx1"/>
          </a:solidFill>
          <a:latin typeface="+mn-lt"/>
          <a:ea typeface="+mn-ea"/>
          <a:cs typeface="+mn-cs"/>
        </a:defRPr>
      </a:lvl4pPr>
      <a:lvl5pPr marL="1725290" algn="l" defTabSz="862645" rtl="0" eaLnBrk="1" latinLnBrk="0" hangingPunct="1">
        <a:defRPr sz="1698" kern="1200">
          <a:solidFill>
            <a:schemeClr val="tx1"/>
          </a:solidFill>
          <a:latin typeface="+mn-lt"/>
          <a:ea typeface="+mn-ea"/>
          <a:cs typeface="+mn-cs"/>
        </a:defRPr>
      </a:lvl5pPr>
      <a:lvl6pPr marL="2156612" algn="l" defTabSz="862645" rtl="0" eaLnBrk="1" latinLnBrk="0" hangingPunct="1">
        <a:defRPr sz="1698" kern="1200">
          <a:solidFill>
            <a:schemeClr val="tx1"/>
          </a:solidFill>
          <a:latin typeface="+mn-lt"/>
          <a:ea typeface="+mn-ea"/>
          <a:cs typeface="+mn-cs"/>
        </a:defRPr>
      </a:lvl6pPr>
      <a:lvl7pPr marL="2587935" algn="l" defTabSz="862645" rtl="0" eaLnBrk="1" latinLnBrk="0" hangingPunct="1">
        <a:defRPr sz="1698" kern="1200">
          <a:solidFill>
            <a:schemeClr val="tx1"/>
          </a:solidFill>
          <a:latin typeface="+mn-lt"/>
          <a:ea typeface="+mn-ea"/>
          <a:cs typeface="+mn-cs"/>
        </a:defRPr>
      </a:lvl7pPr>
      <a:lvl8pPr marL="3019257" algn="l" defTabSz="862645" rtl="0" eaLnBrk="1" latinLnBrk="0" hangingPunct="1">
        <a:defRPr sz="1698" kern="1200">
          <a:solidFill>
            <a:schemeClr val="tx1"/>
          </a:solidFill>
          <a:latin typeface="+mn-lt"/>
          <a:ea typeface="+mn-ea"/>
          <a:cs typeface="+mn-cs"/>
        </a:defRPr>
      </a:lvl8pPr>
      <a:lvl9pPr marL="3450580" algn="l" defTabSz="862645" rtl="0" eaLnBrk="1" latinLnBrk="0" hangingPunct="1">
        <a:defRPr sz="16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04825" y="665163"/>
            <a:ext cx="6975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2051" name="Text Placeholder 2"/>
          <p:cNvSpPr>
            <a:spLocks noGrp="1"/>
          </p:cNvSpPr>
          <p:nvPr>
            <p:ph type="body" idx="1"/>
          </p:nvPr>
        </p:nvSpPr>
        <p:spPr bwMode="auto">
          <a:xfrm>
            <a:off x="504825" y="1765300"/>
            <a:ext cx="90741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Rectangle 18"/>
          <p:cNvSpPr/>
          <p:nvPr/>
        </p:nvSpPr>
        <p:spPr>
          <a:xfrm>
            <a:off x="7586663" y="241300"/>
            <a:ext cx="1579562" cy="47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sz="1887"/>
          </a:p>
        </p:txBody>
      </p:sp>
      <p:sp>
        <p:nvSpPr>
          <p:cNvPr id="21" name="Footer Placeholder 9"/>
          <p:cNvSpPr>
            <a:spLocks noGrp="1"/>
          </p:cNvSpPr>
          <p:nvPr>
            <p:ph type="ftr" sz="quarter" idx="3"/>
          </p:nvPr>
        </p:nvSpPr>
        <p:spPr>
          <a:xfrm>
            <a:off x="165100" y="7353300"/>
            <a:ext cx="8885238" cy="219075"/>
          </a:xfrm>
          <a:prstGeom prst="rect">
            <a:avLst/>
          </a:prstGeom>
        </p:spPr>
        <p:txBody>
          <a:bodyPr/>
          <a:lstStyle>
            <a:lvl1pPr algn="l">
              <a:tabLst>
                <a:tab pos="4313225" algn="ctr"/>
              </a:tabLst>
              <a:defRPr sz="80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pPr>
              <a:defRPr/>
            </a:pPr>
            <a:r>
              <a:rPr lang="en-NZ"/>
              <a:t>Copyright (c) ACC	Author/Unit</a:t>
            </a:r>
            <a:endParaRPr lang="en-NZ" dirty="0"/>
          </a:p>
        </p:txBody>
      </p:sp>
      <p:sp>
        <p:nvSpPr>
          <p:cNvPr id="22" name="Slide Number Placeholder 10"/>
          <p:cNvSpPr>
            <a:spLocks noGrp="1"/>
          </p:cNvSpPr>
          <p:nvPr>
            <p:ph type="sldNum" sz="quarter" idx="4"/>
          </p:nvPr>
        </p:nvSpPr>
        <p:spPr>
          <a:xfrm>
            <a:off x="9309100" y="7029450"/>
            <a:ext cx="442913" cy="228600"/>
          </a:xfrm>
          <a:prstGeom prst="rect">
            <a:avLst/>
          </a:prstGeom>
        </p:spPr>
        <p:txBody>
          <a:bodyPr>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pPr>
              <a:defRPr/>
            </a:pPr>
            <a:fld id="{DC8E7029-7C5F-4B74-96A2-2E3EABB80A09}" type="slidenum">
              <a:rPr lang="en-NZ"/>
              <a:pPr>
                <a:defRPr/>
              </a:pPr>
              <a:t>‹#›</a:t>
            </a:fld>
            <a:endParaRPr lang="en-NZ" dirty="0"/>
          </a:p>
        </p:txBody>
      </p:sp>
      <p:sp>
        <p:nvSpPr>
          <p:cNvPr id="13" name="Rounded Rectangle 12"/>
          <p:cNvSpPr/>
          <p:nvPr/>
        </p:nvSpPr>
        <p:spPr>
          <a:xfrm>
            <a:off x="201613" y="190500"/>
            <a:ext cx="9691687" cy="7172325"/>
          </a:xfrm>
          <a:prstGeom prst="roundRect">
            <a:avLst>
              <a:gd name="adj" fmla="val 3219"/>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sz="1887"/>
          </a:p>
        </p:txBody>
      </p:sp>
      <p:pic>
        <p:nvPicPr>
          <p:cNvPr id="2056" name="Picture 2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97825" y="168275"/>
            <a:ext cx="143351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8038079" y="44451"/>
            <a:ext cx="1348629" cy="1211932"/>
            <a:chOff x="8038079" y="44451"/>
            <a:chExt cx="1348629" cy="1211932"/>
          </a:xfrm>
        </p:grpSpPr>
        <p:sp>
          <p:nvSpPr>
            <p:cNvPr id="14" name="Rectangle 13"/>
            <p:cNvSpPr/>
            <p:nvPr userDrawn="1"/>
          </p:nvSpPr>
          <p:spPr>
            <a:xfrm>
              <a:off x="8138244" y="109017"/>
              <a:ext cx="117085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38079" y="44451"/>
              <a:ext cx="1348629" cy="1211932"/>
            </a:xfrm>
            <a:prstGeom prst="rect">
              <a:avLst/>
            </a:prstGeom>
          </p:spPr>
        </p:pic>
      </p:gr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Lst>
  <p:hf hdr="0" dt="0"/>
  <p:txStyles>
    <p:titleStyle>
      <a:lvl1pPr algn="l" defTabSz="862013" rtl="0" eaLnBrk="0" fontAlgn="base" hangingPunct="0">
        <a:spcBef>
          <a:spcPct val="0"/>
        </a:spcBef>
        <a:spcAft>
          <a:spcPct val="0"/>
        </a:spcAft>
        <a:defRPr sz="2000" b="1" kern="1200">
          <a:solidFill>
            <a:srgbClr val="009EDB"/>
          </a:solidFill>
          <a:latin typeface="Arial" panose="020B0604020202020204" pitchFamily="34" charset="0"/>
          <a:ea typeface="+mj-ea"/>
          <a:cs typeface="Arial" panose="020B0604020202020204" pitchFamily="34" charset="0"/>
        </a:defRPr>
      </a:lvl1pPr>
      <a:lvl2pPr algn="l" defTabSz="862013" rtl="0" eaLnBrk="0" fontAlgn="base" hangingPunct="0">
        <a:spcBef>
          <a:spcPct val="0"/>
        </a:spcBef>
        <a:spcAft>
          <a:spcPct val="0"/>
        </a:spcAft>
        <a:defRPr sz="2000" b="1">
          <a:solidFill>
            <a:srgbClr val="009EDB"/>
          </a:solidFill>
          <a:latin typeface="Arial" pitchFamily="34" charset="0"/>
          <a:cs typeface="Arial" pitchFamily="34" charset="0"/>
        </a:defRPr>
      </a:lvl2pPr>
      <a:lvl3pPr algn="l" defTabSz="862013" rtl="0" eaLnBrk="0" fontAlgn="base" hangingPunct="0">
        <a:spcBef>
          <a:spcPct val="0"/>
        </a:spcBef>
        <a:spcAft>
          <a:spcPct val="0"/>
        </a:spcAft>
        <a:defRPr sz="2000" b="1">
          <a:solidFill>
            <a:srgbClr val="009EDB"/>
          </a:solidFill>
          <a:latin typeface="Arial" pitchFamily="34" charset="0"/>
          <a:cs typeface="Arial" pitchFamily="34" charset="0"/>
        </a:defRPr>
      </a:lvl3pPr>
      <a:lvl4pPr algn="l" defTabSz="862013" rtl="0" eaLnBrk="0" fontAlgn="base" hangingPunct="0">
        <a:spcBef>
          <a:spcPct val="0"/>
        </a:spcBef>
        <a:spcAft>
          <a:spcPct val="0"/>
        </a:spcAft>
        <a:defRPr sz="2000" b="1">
          <a:solidFill>
            <a:srgbClr val="009EDB"/>
          </a:solidFill>
          <a:latin typeface="Arial" pitchFamily="34" charset="0"/>
          <a:cs typeface="Arial" pitchFamily="34" charset="0"/>
        </a:defRPr>
      </a:lvl4pPr>
      <a:lvl5pPr algn="l" defTabSz="862013" rtl="0" eaLnBrk="0" fontAlgn="base" hangingPunct="0">
        <a:spcBef>
          <a:spcPct val="0"/>
        </a:spcBef>
        <a:spcAft>
          <a:spcPct val="0"/>
        </a:spcAft>
        <a:defRPr sz="2000" b="1">
          <a:solidFill>
            <a:srgbClr val="009EDB"/>
          </a:solidFill>
          <a:latin typeface="Arial" pitchFamily="34" charset="0"/>
          <a:cs typeface="Arial" pitchFamily="34" charset="0"/>
        </a:defRPr>
      </a:lvl5pPr>
      <a:lvl6pPr marL="457200" algn="l" defTabSz="862013" rtl="0" fontAlgn="base">
        <a:spcBef>
          <a:spcPct val="0"/>
        </a:spcBef>
        <a:spcAft>
          <a:spcPct val="0"/>
        </a:spcAft>
        <a:defRPr sz="2000" b="1">
          <a:solidFill>
            <a:srgbClr val="009EDB"/>
          </a:solidFill>
          <a:latin typeface="Arial" pitchFamily="34" charset="0"/>
          <a:cs typeface="Arial" pitchFamily="34" charset="0"/>
        </a:defRPr>
      </a:lvl6pPr>
      <a:lvl7pPr marL="914400" algn="l" defTabSz="862013" rtl="0" fontAlgn="base">
        <a:spcBef>
          <a:spcPct val="0"/>
        </a:spcBef>
        <a:spcAft>
          <a:spcPct val="0"/>
        </a:spcAft>
        <a:defRPr sz="2000" b="1">
          <a:solidFill>
            <a:srgbClr val="009EDB"/>
          </a:solidFill>
          <a:latin typeface="Arial" pitchFamily="34" charset="0"/>
          <a:cs typeface="Arial" pitchFamily="34" charset="0"/>
        </a:defRPr>
      </a:lvl7pPr>
      <a:lvl8pPr marL="1371600" algn="l" defTabSz="862013" rtl="0" fontAlgn="base">
        <a:spcBef>
          <a:spcPct val="0"/>
        </a:spcBef>
        <a:spcAft>
          <a:spcPct val="0"/>
        </a:spcAft>
        <a:defRPr sz="2000" b="1">
          <a:solidFill>
            <a:srgbClr val="009EDB"/>
          </a:solidFill>
          <a:latin typeface="Arial" pitchFamily="34" charset="0"/>
          <a:cs typeface="Arial" pitchFamily="34" charset="0"/>
        </a:defRPr>
      </a:lvl8pPr>
      <a:lvl9pPr marL="1828800" algn="l" defTabSz="862013" rtl="0" fontAlgn="base">
        <a:spcBef>
          <a:spcPct val="0"/>
        </a:spcBef>
        <a:spcAft>
          <a:spcPct val="0"/>
        </a:spcAft>
        <a:defRPr sz="2000" b="1">
          <a:solidFill>
            <a:srgbClr val="009EDB"/>
          </a:solidFill>
          <a:latin typeface="Arial" pitchFamily="34" charset="0"/>
          <a:cs typeface="Arial" pitchFamily="34" charset="0"/>
        </a:defRPr>
      </a:lvl9pPr>
    </p:titleStyle>
    <p:bodyStyle>
      <a:lvl1pPr algn="l" defTabSz="862013" rtl="0" eaLnBrk="0" fontAlgn="base" hangingPunct="0">
        <a:spcBef>
          <a:spcPct val="20000"/>
        </a:spcBef>
        <a:spcAft>
          <a:spcPct val="0"/>
        </a:spcAft>
        <a:buFont typeface="Arial" charset="0"/>
        <a:defRPr sz="1400" kern="1200">
          <a:solidFill>
            <a:srgbClr val="595959"/>
          </a:solidFill>
          <a:latin typeface="Arial" panose="020B0604020202020204" pitchFamily="34" charset="0"/>
          <a:ea typeface="+mn-ea"/>
          <a:cs typeface="Arial" panose="020B0604020202020204" pitchFamily="34" charset="0"/>
        </a:defRPr>
      </a:lvl1pPr>
      <a:lvl2pPr marL="214313" indent="-214313" algn="l" defTabSz="862013" rtl="0" eaLnBrk="0" fontAlgn="base" hangingPunct="0">
        <a:spcBef>
          <a:spcPct val="20000"/>
        </a:spcBef>
        <a:spcAft>
          <a:spcPct val="0"/>
        </a:spcAft>
        <a:buFont typeface="Arial" charset="0"/>
        <a:buChar char="•"/>
        <a:defRPr sz="1200" kern="1200">
          <a:solidFill>
            <a:srgbClr val="595959"/>
          </a:solidFill>
          <a:latin typeface="Arial" panose="020B0604020202020204" pitchFamily="34" charset="0"/>
          <a:ea typeface="+mn-ea"/>
          <a:cs typeface="Arial" panose="020B0604020202020204" pitchFamily="34" charset="0"/>
        </a:defRPr>
      </a:lvl2pPr>
      <a:lvl3pPr marL="465138" indent="-214313" algn="l" defTabSz="862013" rtl="0" eaLnBrk="0" fontAlgn="base" hangingPunct="0">
        <a:spcBef>
          <a:spcPct val="20000"/>
        </a:spcBef>
        <a:spcAft>
          <a:spcPct val="0"/>
        </a:spcAft>
        <a:buFont typeface="Calibri" pitchFamily="34" charset="0"/>
        <a:buChar char="–"/>
        <a:defRPr sz="1200" kern="1200">
          <a:solidFill>
            <a:srgbClr val="595959"/>
          </a:solidFill>
          <a:latin typeface="Arial" panose="020B0604020202020204" pitchFamily="34" charset="0"/>
          <a:ea typeface="+mn-ea"/>
          <a:cs typeface="Arial" panose="020B0604020202020204" pitchFamily="34" charset="0"/>
        </a:defRPr>
      </a:lvl3pPr>
      <a:lvl4pPr marL="715963" indent="-214313" algn="l" defTabSz="862013" rtl="0" eaLnBrk="0" fontAlgn="base" hangingPunct="0">
        <a:spcBef>
          <a:spcPct val="20000"/>
        </a:spcBef>
        <a:spcAft>
          <a:spcPct val="0"/>
        </a:spcAft>
        <a:buFont typeface="Arial" charset="0"/>
        <a:buChar char="□"/>
        <a:defRPr sz="1200" kern="1200">
          <a:solidFill>
            <a:srgbClr val="595959"/>
          </a:solidFill>
          <a:latin typeface="Arial" panose="020B0604020202020204" pitchFamily="34" charset="0"/>
          <a:ea typeface="+mn-ea"/>
          <a:cs typeface="Arial" panose="020B0604020202020204" pitchFamily="34" charset="0"/>
        </a:defRPr>
      </a:lvl4pPr>
      <a:lvl5pPr marL="939800" indent="-214313" algn="l" defTabSz="862013" rtl="0" eaLnBrk="0" fontAlgn="base" hangingPunct="0">
        <a:spcBef>
          <a:spcPct val="20000"/>
        </a:spcBef>
        <a:spcAft>
          <a:spcPct val="0"/>
        </a:spcAft>
        <a:buFont typeface="Courier New" pitchFamily="49" charset="0"/>
        <a:buChar char="o"/>
        <a:defRPr sz="1200" kern="1200">
          <a:solidFill>
            <a:srgbClr val="595959"/>
          </a:solidFill>
          <a:latin typeface="Arial" panose="020B0604020202020204" pitchFamily="34" charset="0"/>
          <a:ea typeface="+mn-ea"/>
          <a:cs typeface="Arial" panose="020B0604020202020204" pitchFamily="34" charset="0"/>
        </a:defRPr>
      </a:lvl5pPr>
      <a:lvl6pPr marL="2372274" indent="-215661" algn="l" defTabSz="862645" rtl="0" eaLnBrk="1" latinLnBrk="0" hangingPunct="1">
        <a:spcBef>
          <a:spcPct val="20000"/>
        </a:spcBef>
        <a:buFont typeface="Arial" panose="020B0604020202020204" pitchFamily="34" charset="0"/>
        <a:buChar char="•"/>
        <a:defRPr sz="1887" kern="1200">
          <a:solidFill>
            <a:schemeClr val="tx1"/>
          </a:solidFill>
          <a:latin typeface="+mn-lt"/>
          <a:ea typeface="+mn-ea"/>
          <a:cs typeface="+mn-cs"/>
        </a:defRPr>
      </a:lvl6pPr>
      <a:lvl7pPr marL="2803596" indent="-215661" algn="l" defTabSz="862645" rtl="0" eaLnBrk="1" latinLnBrk="0" hangingPunct="1">
        <a:spcBef>
          <a:spcPct val="20000"/>
        </a:spcBef>
        <a:buFont typeface="Arial" panose="020B0604020202020204" pitchFamily="34" charset="0"/>
        <a:buChar char="•"/>
        <a:defRPr sz="1887" kern="1200">
          <a:solidFill>
            <a:schemeClr val="tx1"/>
          </a:solidFill>
          <a:latin typeface="+mn-lt"/>
          <a:ea typeface="+mn-ea"/>
          <a:cs typeface="+mn-cs"/>
        </a:defRPr>
      </a:lvl7pPr>
      <a:lvl8pPr marL="3234919" indent="-215661" algn="l" defTabSz="862645" rtl="0" eaLnBrk="1" latinLnBrk="0" hangingPunct="1">
        <a:spcBef>
          <a:spcPct val="20000"/>
        </a:spcBef>
        <a:buFont typeface="Arial" panose="020B0604020202020204" pitchFamily="34" charset="0"/>
        <a:buChar char="•"/>
        <a:defRPr sz="1887" kern="1200">
          <a:solidFill>
            <a:schemeClr val="tx1"/>
          </a:solidFill>
          <a:latin typeface="+mn-lt"/>
          <a:ea typeface="+mn-ea"/>
          <a:cs typeface="+mn-cs"/>
        </a:defRPr>
      </a:lvl8pPr>
      <a:lvl9pPr marL="3666241" indent="-215661" algn="l" defTabSz="862645" rtl="0" eaLnBrk="1" latinLnBrk="0" hangingPunct="1">
        <a:spcBef>
          <a:spcPct val="20000"/>
        </a:spcBef>
        <a:buFont typeface="Arial" panose="020B0604020202020204" pitchFamily="34" charset="0"/>
        <a:buChar char="•"/>
        <a:defRPr sz="1887" kern="1200">
          <a:solidFill>
            <a:schemeClr val="tx1"/>
          </a:solidFill>
          <a:latin typeface="+mn-lt"/>
          <a:ea typeface="+mn-ea"/>
          <a:cs typeface="+mn-cs"/>
        </a:defRPr>
      </a:lvl9pPr>
    </p:bodyStyle>
    <p:otherStyle>
      <a:defPPr>
        <a:defRPr lang="en-US"/>
      </a:defPPr>
      <a:lvl1pPr marL="0" algn="l" defTabSz="862645" rtl="0" eaLnBrk="1" latinLnBrk="0" hangingPunct="1">
        <a:defRPr sz="1698" kern="1200">
          <a:solidFill>
            <a:schemeClr val="tx1"/>
          </a:solidFill>
          <a:latin typeface="+mn-lt"/>
          <a:ea typeface="+mn-ea"/>
          <a:cs typeface="+mn-cs"/>
        </a:defRPr>
      </a:lvl1pPr>
      <a:lvl2pPr marL="431322" algn="l" defTabSz="862645" rtl="0" eaLnBrk="1" latinLnBrk="0" hangingPunct="1">
        <a:defRPr sz="1698" kern="1200">
          <a:solidFill>
            <a:schemeClr val="tx1"/>
          </a:solidFill>
          <a:latin typeface="+mn-lt"/>
          <a:ea typeface="+mn-ea"/>
          <a:cs typeface="+mn-cs"/>
        </a:defRPr>
      </a:lvl2pPr>
      <a:lvl3pPr marL="862645" algn="l" defTabSz="862645" rtl="0" eaLnBrk="1" latinLnBrk="0" hangingPunct="1">
        <a:defRPr sz="1698" kern="1200">
          <a:solidFill>
            <a:schemeClr val="tx1"/>
          </a:solidFill>
          <a:latin typeface="+mn-lt"/>
          <a:ea typeface="+mn-ea"/>
          <a:cs typeface="+mn-cs"/>
        </a:defRPr>
      </a:lvl3pPr>
      <a:lvl4pPr marL="1293967" algn="l" defTabSz="862645" rtl="0" eaLnBrk="1" latinLnBrk="0" hangingPunct="1">
        <a:defRPr sz="1698" kern="1200">
          <a:solidFill>
            <a:schemeClr val="tx1"/>
          </a:solidFill>
          <a:latin typeface="+mn-lt"/>
          <a:ea typeface="+mn-ea"/>
          <a:cs typeface="+mn-cs"/>
        </a:defRPr>
      </a:lvl4pPr>
      <a:lvl5pPr marL="1725290" algn="l" defTabSz="862645" rtl="0" eaLnBrk="1" latinLnBrk="0" hangingPunct="1">
        <a:defRPr sz="1698" kern="1200">
          <a:solidFill>
            <a:schemeClr val="tx1"/>
          </a:solidFill>
          <a:latin typeface="+mn-lt"/>
          <a:ea typeface="+mn-ea"/>
          <a:cs typeface="+mn-cs"/>
        </a:defRPr>
      </a:lvl5pPr>
      <a:lvl6pPr marL="2156612" algn="l" defTabSz="862645" rtl="0" eaLnBrk="1" latinLnBrk="0" hangingPunct="1">
        <a:defRPr sz="1698" kern="1200">
          <a:solidFill>
            <a:schemeClr val="tx1"/>
          </a:solidFill>
          <a:latin typeface="+mn-lt"/>
          <a:ea typeface="+mn-ea"/>
          <a:cs typeface="+mn-cs"/>
        </a:defRPr>
      </a:lvl6pPr>
      <a:lvl7pPr marL="2587935" algn="l" defTabSz="862645" rtl="0" eaLnBrk="1" latinLnBrk="0" hangingPunct="1">
        <a:defRPr sz="1698" kern="1200">
          <a:solidFill>
            <a:schemeClr val="tx1"/>
          </a:solidFill>
          <a:latin typeface="+mn-lt"/>
          <a:ea typeface="+mn-ea"/>
          <a:cs typeface="+mn-cs"/>
        </a:defRPr>
      </a:lvl7pPr>
      <a:lvl8pPr marL="3019257" algn="l" defTabSz="862645" rtl="0" eaLnBrk="1" latinLnBrk="0" hangingPunct="1">
        <a:defRPr sz="1698" kern="1200">
          <a:solidFill>
            <a:schemeClr val="tx1"/>
          </a:solidFill>
          <a:latin typeface="+mn-lt"/>
          <a:ea typeface="+mn-ea"/>
          <a:cs typeface="+mn-cs"/>
        </a:defRPr>
      </a:lvl8pPr>
      <a:lvl9pPr marL="3450580" algn="l" defTabSz="862645" rtl="0" eaLnBrk="1" latinLnBrk="0" hangingPunct="1">
        <a:defRPr sz="16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owerPointSlide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7003"/>
            <a:ext cx="10083800" cy="757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756285" y="672253"/>
            <a:ext cx="857123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756285" y="2184823"/>
            <a:ext cx="8571230" cy="453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Tree>
    <p:extLst>
      <p:ext uri="{BB962C8B-B14F-4D97-AF65-F5344CB8AC3E}">
        <p14:creationId xmlns:p14="http://schemas.microsoft.com/office/powerpoint/2010/main" val="2198063653"/>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Lst>
  <p:txStyles>
    <p:titleStyle>
      <a:lvl1pPr algn="l" rtl="0" eaLnBrk="0" fontAlgn="base" hangingPunct="0">
        <a:spcBef>
          <a:spcPct val="0"/>
        </a:spcBef>
        <a:spcAft>
          <a:spcPct val="0"/>
        </a:spcAft>
        <a:defRPr sz="4411">
          <a:solidFill>
            <a:srgbClr val="0397CC"/>
          </a:solidFill>
          <a:latin typeface="+mj-lt"/>
          <a:ea typeface="+mj-ea"/>
          <a:cs typeface="+mj-cs"/>
        </a:defRPr>
      </a:lvl1pPr>
      <a:lvl2pPr algn="l" rtl="0" eaLnBrk="0" fontAlgn="base" hangingPunct="0">
        <a:spcBef>
          <a:spcPct val="0"/>
        </a:spcBef>
        <a:spcAft>
          <a:spcPct val="0"/>
        </a:spcAft>
        <a:defRPr sz="4411">
          <a:solidFill>
            <a:srgbClr val="0397CC"/>
          </a:solidFill>
          <a:latin typeface="Verdana" pitchFamily="34" charset="0"/>
        </a:defRPr>
      </a:lvl2pPr>
      <a:lvl3pPr algn="l" rtl="0" eaLnBrk="0" fontAlgn="base" hangingPunct="0">
        <a:spcBef>
          <a:spcPct val="0"/>
        </a:spcBef>
        <a:spcAft>
          <a:spcPct val="0"/>
        </a:spcAft>
        <a:defRPr sz="4411">
          <a:solidFill>
            <a:srgbClr val="0397CC"/>
          </a:solidFill>
          <a:latin typeface="Verdana" pitchFamily="34" charset="0"/>
        </a:defRPr>
      </a:lvl3pPr>
      <a:lvl4pPr algn="l" rtl="0" eaLnBrk="0" fontAlgn="base" hangingPunct="0">
        <a:spcBef>
          <a:spcPct val="0"/>
        </a:spcBef>
        <a:spcAft>
          <a:spcPct val="0"/>
        </a:spcAft>
        <a:defRPr sz="4411">
          <a:solidFill>
            <a:srgbClr val="0397CC"/>
          </a:solidFill>
          <a:latin typeface="Verdana" pitchFamily="34" charset="0"/>
        </a:defRPr>
      </a:lvl4pPr>
      <a:lvl5pPr algn="l" rtl="0" eaLnBrk="0" fontAlgn="base" hangingPunct="0">
        <a:spcBef>
          <a:spcPct val="0"/>
        </a:spcBef>
        <a:spcAft>
          <a:spcPct val="0"/>
        </a:spcAft>
        <a:defRPr sz="4411">
          <a:solidFill>
            <a:srgbClr val="0397CC"/>
          </a:solidFill>
          <a:latin typeface="Verdana" pitchFamily="34" charset="0"/>
        </a:defRPr>
      </a:lvl5pPr>
      <a:lvl6pPr marL="504200" algn="l" rtl="0" fontAlgn="base">
        <a:spcBef>
          <a:spcPct val="0"/>
        </a:spcBef>
        <a:spcAft>
          <a:spcPct val="0"/>
        </a:spcAft>
        <a:defRPr sz="4411">
          <a:solidFill>
            <a:srgbClr val="0397CC"/>
          </a:solidFill>
          <a:latin typeface="Verdana" pitchFamily="34" charset="0"/>
        </a:defRPr>
      </a:lvl6pPr>
      <a:lvl7pPr marL="1008400" algn="l" rtl="0" fontAlgn="base">
        <a:spcBef>
          <a:spcPct val="0"/>
        </a:spcBef>
        <a:spcAft>
          <a:spcPct val="0"/>
        </a:spcAft>
        <a:defRPr sz="4411">
          <a:solidFill>
            <a:srgbClr val="0397CC"/>
          </a:solidFill>
          <a:latin typeface="Verdana" pitchFamily="34" charset="0"/>
        </a:defRPr>
      </a:lvl7pPr>
      <a:lvl8pPr marL="1512600" algn="l" rtl="0" fontAlgn="base">
        <a:spcBef>
          <a:spcPct val="0"/>
        </a:spcBef>
        <a:spcAft>
          <a:spcPct val="0"/>
        </a:spcAft>
        <a:defRPr sz="4411">
          <a:solidFill>
            <a:srgbClr val="0397CC"/>
          </a:solidFill>
          <a:latin typeface="Verdana" pitchFamily="34" charset="0"/>
        </a:defRPr>
      </a:lvl8pPr>
      <a:lvl9pPr marL="2016801" algn="l" rtl="0" fontAlgn="base">
        <a:spcBef>
          <a:spcPct val="0"/>
        </a:spcBef>
        <a:spcAft>
          <a:spcPct val="0"/>
        </a:spcAft>
        <a:defRPr sz="4411">
          <a:solidFill>
            <a:srgbClr val="0397CC"/>
          </a:solidFill>
          <a:latin typeface="Verdana" pitchFamily="34" charset="0"/>
        </a:defRPr>
      </a:lvl9pPr>
    </p:titleStyle>
    <p:bodyStyle>
      <a:lvl1pPr marL="378150" indent="-378150" algn="l" rtl="0" eaLnBrk="0" fontAlgn="base" hangingPunct="0">
        <a:spcBef>
          <a:spcPct val="20000"/>
        </a:spcBef>
        <a:spcAft>
          <a:spcPct val="0"/>
        </a:spcAft>
        <a:buChar char="•"/>
        <a:defRPr sz="2536">
          <a:solidFill>
            <a:srgbClr val="0397CC"/>
          </a:solidFill>
          <a:latin typeface="+mn-lt"/>
          <a:ea typeface="+mn-ea"/>
          <a:cs typeface="+mn-cs"/>
        </a:defRPr>
      </a:lvl1pPr>
      <a:lvl2pPr marL="819325" indent="-315125" algn="l" rtl="0" eaLnBrk="0" fontAlgn="base" hangingPunct="0">
        <a:spcBef>
          <a:spcPct val="20000"/>
        </a:spcBef>
        <a:spcAft>
          <a:spcPct val="0"/>
        </a:spcAft>
        <a:buChar char="–"/>
        <a:defRPr sz="3088">
          <a:solidFill>
            <a:srgbClr val="0397CC"/>
          </a:solidFill>
          <a:latin typeface="+mn-lt"/>
        </a:defRPr>
      </a:lvl2pPr>
      <a:lvl3pPr marL="1260500" indent="-252100" algn="l" rtl="0" eaLnBrk="0" fontAlgn="base" hangingPunct="0">
        <a:spcBef>
          <a:spcPct val="20000"/>
        </a:spcBef>
        <a:spcAft>
          <a:spcPct val="0"/>
        </a:spcAft>
        <a:buChar char="•"/>
        <a:defRPr sz="2647">
          <a:solidFill>
            <a:srgbClr val="0397CC"/>
          </a:solidFill>
          <a:latin typeface="+mn-lt"/>
        </a:defRPr>
      </a:lvl3pPr>
      <a:lvl4pPr marL="1764701" indent="-252100" algn="l" rtl="0" eaLnBrk="0" fontAlgn="base" hangingPunct="0">
        <a:spcBef>
          <a:spcPct val="20000"/>
        </a:spcBef>
        <a:spcAft>
          <a:spcPct val="0"/>
        </a:spcAft>
        <a:buChar char="–"/>
        <a:defRPr sz="2206">
          <a:solidFill>
            <a:srgbClr val="0397CC"/>
          </a:solidFill>
          <a:latin typeface="+mn-lt"/>
        </a:defRPr>
      </a:lvl4pPr>
      <a:lvl5pPr marL="2268901" indent="-252100" algn="l" rtl="0" eaLnBrk="0" fontAlgn="base" hangingPunct="0">
        <a:spcBef>
          <a:spcPct val="20000"/>
        </a:spcBef>
        <a:spcAft>
          <a:spcPct val="0"/>
        </a:spcAft>
        <a:buChar char="»"/>
        <a:defRPr sz="2206">
          <a:solidFill>
            <a:srgbClr val="0397CC"/>
          </a:solidFill>
          <a:latin typeface="+mn-lt"/>
        </a:defRPr>
      </a:lvl5pPr>
      <a:lvl6pPr marL="2773101" indent="-252100" algn="l" rtl="0" fontAlgn="base">
        <a:spcBef>
          <a:spcPct val="20000"/>
        </a:spcBef>
        <a:spcAft>
          <a:spcPct val="0"/>
        </a:spcAft>
        <a:buChar char="»"/>
        <a:defRPr sz="2206">
          <a:solidFill>
            <a:srgbClr val="0397CC"/>
          </a:solidFill>
          <a:latin typeface="+mn-lt"/>
        </a:defRPr>
      </a:lvl6pPr>
      <a:lvl7pPr marL="3277301" indent="-252100" algn="l" rtl="0" fontAlgn="base">
        <a:spcBef>
          <a:spcPct val="20000"/>
        </a:spcBef>
        <a:spcAft>
          <a:spcPct val="0"/>
        </a:spcAft>
        <a:buChar char="»"/>
        <a:defRPr sz="2206">
          <a:solidFill>
            <a:srgbClr val="0397CC"/>
          </a:solidFill>
          <a:latin typeface="+mn-lt"/>
        </a:defRPr>
      </a:lvl7pPr>
      <a:lvl8pPr marL="3781501" indent="-252100" algn="l" rtl="0" fontAlgn="base">
        <a:spcBef>
          <a:spcPct val="20000"/>
        </a:spcBef>
        <a:spcAft>
          <a:spcPct val="0"/>
        </a:spcAft>
        <a:buChar char="»"/>
        <a:defRPr sz="2206">
          <a:solidFill>
            <a:srgbClr val="0397CC"/>
          </a:solidFill>
          <a:latin typeface="+mn-lt"/>
        </a:defRPr>
      </a:lvl8pPr>
      <a:lvl9pPr marL="4285701" indent="-252100" algn="l" rtl="0" fontAlgn="base">
        <a:spcBef>
          <a:spcPct val="20000"/>
        </a:spcBef>
        <a:spcAft>
          <a:spcPct val="0"/>
        </a:spcAft>
        <a:buChar char="»"/>
        <a:defRPr sz="2206">
          <a:solidFill>
            <a:srgbClr val="0397CC"/>
          </a:solidFill>
          <a:latin typeface="+mn-lt"/>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NZ" dirty="0"/>
              <a:t>NZPPA Members Update</a:t>
            </a:r>
          </a:p>
        </p:txBody>
      </p:sp>
      <p:sp>
        <p:nvSpPr>
          <p:cNvPr id="8" name="Text Placeholder 7"/>
          <p:cNvSpPr>
            <a:spLocks noGrp="1"/>
          </p:cNvSpPr>
          <p:nvPr>
            <p:ph type="body" sz="quarter" idx="17"/>
          </p:nvPr>
        </p:nvSpPr>
        <p:spPr/>
        <p:txBody>
          <a:bodyPr/>
          <a:lstStyle/>
          <a:p>
            <a:r>
              <a:rPr lang="en-NZ" dirty="0"/>
              <a:t>Chris Reynolds 03/10/2018</a:t>
            </a:r>
          </a:p>
        </p:txBody>
      </p:sp>
    </p:spTree>
    <p:extLst>
      <p:ext uri="{BB962C8B-B14F-4D97-AF65-F5344CB8AC3E}">
        <p14:creationId xmlns:p14="http://schemas.microsoft.com/office/powerpoint/2010/main" val="63732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441500" y="-41713"/>
            <a:ext cx="9105680" cy="1260475"/>
          </a:xfrm>
        </p:spPr>
        <p:txBody>
          <a:bodyPr/>
          <a:lstStyle/>
          <a:p>
            <a:r>
              <a:rPr lang="en-NZ" altLang="en-US" sz="4000" dirty="0">
                <a:latin typeface="Arial Rounded MT Bold" panose="020F0704030504030204" pitchFamily="34" charset="0"/>
              </a:rPr>
              <a:t>  </a:t>
            </a:r>
            <a:br>
              <a:rPr lang="en-NZ" altLang="en-US" sz="4000" dirty="0">
                <a:latin typeface="Arial Rounded MT Bold" panose="020F0704030504030204" pitchFamily="34" charset="0"/>
              </a:rPr>
            </a:br>
            <a:r>
              <a:rPr lang="en-NZ" altLang="en-US" sz="4000" dirty="0">
                <a:latin typeface="Arial Rounded MT Bold" panose="020F0704030504030204" pitchFamily="34" charset="0"/>
              </a:rPr>
              <a:t> Earnings while </a:t>
            </a:r>
            <a:br>
              <a:rPr lang="en-NZ" altLang="en-US" sz="4000" dirty="0">
                <a:latin typeface="Arial Rounded MT Bold" panose="020F0704030504030204" pitchFamily="34" charset="0"/>
              </a:rPr>
            </a:br>
            <a:r>
              <a:rPr lang="en-NZ" altLang="en-US" sz="4000" dirty="0">
                <a:latin typeface="Arial Rounded MT Bold" panose="020F0704030504030204" pitchFamily="34" charset="0"/>
              </a:rPr>
              <a:t>  on Weekly Compensation </a:t>
            </a:r>
          </a:p>
        </p:txBody>
      </p:sp>
      <p:sp>
        <p:nvSpPr>
          <p:cNvPr id="3" name="Content Placeholder 2"/>
          <p:cNvSpPr>
            <a:spLocks noGrp="1"/>
          </p:cNvSpPr>
          <p:nvPr>
            <p:ph idx="1"/>
          </p:nvPr>
        </p:nvSpPr>
        <p:spPr>
          <a:xfrm>
            <a:off x="719276" y="2263572"/>
            <a:ext cx="8571230" cy="4537710"/>
          </a:xfrm>
        </p:spPr>
        <p:txBody>
          <a:bodyPr/>
          <a:lstStyle/>
          <a:p>
            <a:pPr marL="0" indent="0">
              <a:buNone/>
              <a:defRPr/>
            </a:pPr>
            <a:r>
              <a:rPr lang="en-NZ" sz="2000" dirty="0">
                <a:latin typeface="Arial Rounded MT Bold" panose="020F0704030504030204" pitchFamily="34" charset="0"/>
              </a:rPr>
              <a:t>	Weekly Compensation is paid at 80% of the  average 	earnings </a:t>
            </a:r>
          </a:p>
          <a:p>
            <a:pPr marL="0" indent="0">
              <a:buNone/>
              <a:defRPr/>
            </a:pPr>
            <a:endParaRPr lang="en-NZ" sz="2000" dirty="0">
              <a:latin typeface="Arial Rounded MT Bold" panose="020F0704030504030204" pitchFamily="34" charset="0"/>
            </a:endParaRPr>
          </a:p>
          <a:p>
            <a:pPr marL="0" indent="0">
              <a:buNone/>
              <a:defRPr/>
            </a:pPr>
            <a:r>
              <a:rPr lang="en-NZ" sz="2000" dirty="0">
                <a:latin typeface="Arial Rounded MT Bold" panose="020F0704030504030204" pitchFamily="34" charset="0"/>
              </a:rPr>
              <a:t>	Employers can provide a 20% top up of income without 	affecting entitlements </a:t>
            </a:r>
          </a:p>
          <a:p>
            <a:pPr marL="0" indent="0">
              <a:buNone/>
              <a:defRPr/>
            </a:pPr>
            <a:endParaRPr lang="en-NZ" sz="2000" dirty="0">
              <a:latin typeface="Arial Rounded MT Bold" panose="020F0704030504030204" pitchFamily="34" charset="0"/>
            </a:endParaRPr>
          </a:p>
          <a:p>
            <a:pPr marL="0" indent="0">
              <a:buNone/>
              <a:defRPr/>
            </a:pPr>
            <a:r>
              <a:rPr lang="en-NZ" sz="2000" dirty="0">
                <a:latin typeface="Arial Rounded MT Bold" panose="020F0704030504030204" pitchFamily="34" charset="0"/>
              </a:rPr>
              <a:t> 	</a:t>
            </a:r>
          </a:p>
          <a:p>
            <a:pPr marL="0" indent="0">
              <a:buNone/>
              <a:defRPr/>
            </a:pPr>
            <a:r>
              <a:rPr lang="en-NZ" sz="2000" dirty="0">
                <a:latin typeface="Arial Rounded MT Bold" panose="020F0704030504030204" pitchFamily="34" charset="0"/>
              </a:rPr>
              <a:t>	After that we reduce the entitlement $1 for $1</a:t>
            </a:r>
          </a:p>
          <a:p>
            <a:pPr marL="0" indent="0">
              <a:buNone/>
              <a:defRPr/>
            </a:pPr>
            <a:r>
              <a:rPr lang="en-NZ" dirty="0">
                <a:latin typeface="Arial Rounded MT Bold" panose="020F0704030504030204" pitchFamily="34" charset="0"/>
              </a:rPr>
              <a:t>	</a:t>
            </a:r>
            <a:endParaRPr lang="en-NZ"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807" y="5866081"/>
            <a:ext cx="3428168" cy="14685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0" y="228352"/>
            <a:ext cx="1021610" cy="102161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238" y="2125241"/>
            <a:ext cx="631472" cy="79208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285" y="3289942"/>
            <a:ext cx="720080" cy="72008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9112" y="4532427"/>
            <a:ext cx="407724" cy="728563"/>
          </a:xfrm>
          <a:prstGeom prst="rect">
            <a:avLst/>
          </a:prstGeom>
        </p:spPr>
      </p:pic>
    </p:spTree>
    <p:extLst>
      <p:ext uri="{BB962C8B-B14F-4D97-AF65-F5344CB8AC3E}">
        <p14:creationId xmlns:p14="http://schemas.microsoft.com/office/powerpoint/2010/main" val="84059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267090" y="267018"/>
            <a:ext cx="9103402" cy="1260475"/>
          </a:xfrm>
        </p:spPr>
        <p:txBody>
          <a:bodyPr/>
          <a:lstStyle/>
          <a:p>
            <a:r>
              <a:rPr lang="en-NZ" altLang="en-US" sz="4000" dirty="0">
                <a:latin typeface="Arial Rounded MT Bold" panose="020F0704030504030204" pitchFamily="34" charset="0"/>
              </a:rPr>
              <a:t> Earnings Types </a:t>
            </a:r>
            <a:br>
              <a:rPr lang="en-NZ" altLang="en-US" sz="4000" dirty="0">
                <a:latin typeface="Arial Rounded MT Bold" panose="020F0704030504030204" pitchFamily="34" charset="0"/>
              </a:rPr>
            </a:br>
            <a:r>
              <a:rPr lang="en-NZ" altLang="en-US" sz="4000" dirty="0">
                <a:latin typeface="Arial Rounded MT Bold" panose="020F0704030504030204" pitchFamily="34" charset="0"/>
              </a:rPr>
              <a:t>  for Abatement</a:t>
            </a:r>
          </a:p>
        </p:txBody>
      </p:sp>
      <p:sp>
        <p:nvSpPr>
          <p:cNvPr id="3" name="Content Placeholder 2"/>
          <p:cNvSpPr>
            <a:spLocks noGrp="1"/>
          </p:cNvSpPr>
          <p:nvPr>
            <p:ph idx="1"/>
          </p:nvPr>
        </p:nvSpPr>
        <p:spPr>
          <a:xfrm>
            <a:off x="649412" y="2197249"/>
            <a:ext cx="8571230" cy="5017048"/>
          </a:xfrm>
        </p:spPr>
        <p:txBody>
          <a:bodyPr/>
          <a:lstStyle/>
          <a:p>
            <a:pPr marL="0" indent="0">
              <a:buNone/>
              <a:defRPr/>
            </a:pPr>
            <a:r>
              <a:rPr lang="en-NZ" dirty="0">
                <a:latin typeface="Arial Rounded MT Bold" panose="020F0704030504030204" pitchFamily="34" charset="0"/>
              </a:rPr>
              <a:t>	</a:t>
            </a:r>
            <a:r>
              <a:rPr lang="en-NZ" sz="2800" dirty="0">
                <a:solidFill>
                  <a:srgbClr val="84BD29"/>
                </a:solidFill>
                <a:latin typeface="Arial Rounded MT Bold" panose="020F0704030504030204" pitchFamily="34" charset="0"/>
              </a:rPr>
              <a:t>TAXABLE INCOME = ABATEMENT INCOME</a:t>
            </a:r>
          </a:p>
          <a:p>
            <a:pPr marL="0" indent="0">
              <a:buNone/>
              <a:defRPr/>
            </a:pPr>
            <a:endParaRPr lang="en-NZ" sz="2400" dirty="0">
              <a:latin typeface="Arial Rounded MT Bold" panose="020F0704030504030204" pitchFamily="34" charset="0"/>
            </a:endParaRPr>
          </a:p>
          <a:p>
            <a:pPr marL="0" indent="0">
              <a:buNone/>
              <a:defRPr/>
            </a:pPr>
            <a:r>
              <a:rPr lang="en-NZ" sz="2000" dirty="0">
                <a:latin typeface="Arial Rounded MT Bold" panose="020F0704030504030204" pitchFamily="34" charset="0"/>
              </a:rPr>
              <a:t>	    		Wages and Salary</a:t>
            </a:r>
          </a:p>
          <a:p>
            <a:pPr marL="0" indent="0">
              <a:buNone/>
              <a:defRPr/>
            </a:pPr>
            <a:r>
              <a:rPr lang="en-NZ" sz="2000" dirty="0">
                <a:latin typeface="Arial Rounded MT Bold" panose="020F0704030504030204" pitchFamily="34" charset="0"/>
              </a:rPr>
              <a:t>	    		Annual Leave</a:t>
            </a:r>
          </a:p>
          <a:p>
            <a:pPr marL="0" indent="0">
              <a:buNone/>
              <a:defRPr/>
            </a:pPr>
            <a:r>
              <a:rPr lang="en-NZ" sz="2000" dirty="0">
                <a:latin typeface="Arial Rounded MT Bold" panose="020F0704030504030204" pitchFamily="34" charset="0"/>
              </a:rPr>
              <a:t>	    		Sick Leave</a:t>
            </a:r>
          </a:p>
          <a:p>
            <a:pPr marL="0" indent="0">
              <a:buNone/>
              <a:defRPr/>
            </a:pPr>
            <a:r>
              <a:rPr lang="en-NZ" sz="2000" dirty="0">
                <a:latin typeface="Arial Rounded MT Bold" panose="020F0704030504030204" pitchFamily="34" charset="0"/>
              </a:rPr>
              <a:t>	    		Termination Pay </a:t>
            </a:r>
            <a:br>
              <a:rPr lang="en-NZ" sz="2000" dirty="0">
                <a:latin typeface="Arial Rounded MT Bold" panose="020F0704030504030204" pitchFamily="34" charset="0"/>
              </a:rPr>
            </a:br>
            <a:r>
              <a:rPr lang="en-NZ" sz="2000" dirty="0">
                <a:latin typeface="Arial Rounded MT Bold" panose="020F0704030504030204" pitchFamily="34" charset="0"/>
              </a:rPr>
              <a:t>			(annual leave, sick leave, in lieu of notice 				payments etc.)</a:t>
            </a:r>
          </a:p>
          <a:p>
            <a:pPr marL="0" indent="0">
              <a:buNone/>
              <a:defRPr/>
            </a:pPr>
            <a:r>
              <a:rPr lang="en-NZ" sz="2000" dirty="0">
                <a:latin typeface="Arial Rounded MT Bold" panose="020F0704030504030204" pitchFamily="34" charset="0"/>
              </a:rPr>
              <a:t>	    		Bonus Payments</a:t>
            </a:r>
          </a:p>
          <a:p>
            <a:pPr marL="0" indent="0">
              <a:buNone/>
              <a:defRPr/>
            </a:pPr>
            <a:endParaRPr lang="en-NZ" sz="2400" dirty="0">
              <a:latin typeface="Arial Rounded MT Bold" panose="020F0704030504030204" pitchFamily="34" charset="0"/>
            </a:endParaRPr>
          </a:p>
          <a:p>
            <a:pPr marL="0" indent="0">
              <a:buNone/>
              <a:defRPr/>
            </a:pPr>
            <a:r>
              <a:rPr lang="en-NZ" sz="2400" dirty="0">
                <a:latin typeface="Arial Rounded MT Bold" panose="020F0704030504030204" pitchFamily="34" charset="0"/>
              </a:rPr>
              <a:t>	   		</a:t>
            </a:r>
            <a:r>
              <a:rPr lang="en-NZ" sz="2000" dirty="0">
                <a:solidFill>
                  <a:srgbClr val="FF0000"/>
                </a:solidFill>
                <a:latin typeface="Arial Rounded MT Bold" panose="020F0704030504030204" pitchFamily="34" charset="0"/>
              </a:rPr>
              <a:t>Redundancy Payments are not </a:t>
            </a:r>
            <a:br>
              <a:rPr lang="en-NZ" sz="2000" dirty="0">
                <a:solidFill>
                  <a:srgbClr val="FF0000"/>
                </a:solidFill>
                <a:latin typeface="Arial Rounded MT Bold" panose="020F0704030504030204" pitchFamily="34" charset="0"/>
              </a:rPr>
            </a:br>
            <a:r>
              <a:rPr lang="en-NZ" sz="2000" dirty="0">
                <a:solidFill>
                  <a:srgbClr val="FF0000"/>
                </a:solidFill>
                <a:latin typeface="Arial Rounded MT Bold" panose="020F0704030504030204" pitchFamily="34" charset="0"/>
              </a:rPr>
              <a:t>	    		considered abatement income</a:t>
            </a:r>
          </a:p>
          <a:p>
            <a:pPr marL="0" indent="0">
              <a:buNone/>
              <a:defRPr/>
            </a:pPr>
            <a:endParaRPr lang="en-NZ" dirty="0">
              <a:latin typeface="Arial Rounded MT Bold" panose="020F0704030504030204" pitchFamily="34" charset="0"/>
            </a:endParaRPr>
          </a:p>
          <a:p>
            <a:pPr marL="0" indent="0">
              <a:buNone/>
              <a:defRPr/>
            </a:pPr>
            <a:r>
              <a:rPr lang="en-NZ" dirty="0">
                <a:latin typeface="Arial Rounded MT Bold" panose="020F0704030504030204" pitchFamily="34" charset="0"/>
              </a:rPr>
              <a:t>	</a:t>
            </a:r>
            <a:endParaRPr lang="en-NZ"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267018"/>
            <a:ext cx="1021610" cy="102161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095" y="3277369"/>
            <a:ext cx="1368153" cy="1944216"/>
          </a:xfrm>
          <a:prstGeom prst="rect">
            <a:avLst/>
          </a:prstGeom>
        </p:spPr>
      </p:pic>
    </p:spTree>
    <p:extLst>
      <p:ext uri="{BB962C8B-B14F-4D97-AF65-F5344CB8AC3E}">
        <p14:creationId xmlns:p14="http://schemas.microsoft.com/office/powerpoint/2010/main" val="295838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89372" y="606877"/>
            <a:ext cx="8571230" cy="1260475"/>
          </a:xfrm>
        </p:spPr>
        <p:txBody>
          <a:bodyPr/>
          <a:lstStyle/>
          <a:p>
            <a:r>
              <a:rPr lang="en-NZ" altLang="en-US" sz="4000" dirty="0">
                <a:latin typeface="Arial Rounded MT Bold" panose="020F0704030504030204" pitchFamily="34" charset="0"/>
              </a:rPr>
              <a:t>Abatement request to employers </a:t>
            </a:r>
          </a:p>
        </p:txBody>
      </p:sp>
      <p:pic>
        <p:nvPicPr>
          <p:cNvPr id="2" name="Picture 1"/>
          <p:cNvPicPr>
            <a:picLocks noChangeAspect="1"/>
          </p:cNvPicPr>
          <p:nvPr/>
        </p:nvPicPr>
        <p:blipFill>
          <a:blip r:embed="rId3"/>
          <a:stretch>
            <a:fillRect/>
          </a:stretch>
        </p:blipFill>
        <p:spPr>
          <a:xfrm>
            <a:off x="1225476" y="1621185"/>
            <a:ext cx="7166038" cy="5616624"/>
          </a:xfrm>
          <a:prstGeom prst="rect">
            <a:avLst/>
          </a:prstGeom>
        </p:spPr>
      </p:pic>
      <p:sp>
        <p:nvSpPr>
          <p:cNvPr id="5" name="Rectangle 4"/>
          <p:cNvSpPr/>
          <p:nvPr/>
        </p:nvSpPr>
        <p:spPr>
          <a:xfrm>
            <a:off x="361380" y="469057"/>
            <a:ext cx="854721" cy="461665"/>
          </a:xfrm>
          <a:prstGeom prst="rect">
            <a:avLst/>
          </a:prstGeom>
        </p:spPr>
        <p:txBody>
          <a:bodyPr wrap="none">
            <a:spAutoFit/>
          </a:bodyPr>
          <a:lstStyle/>
          <a:p>
            <a:r>
              <a:rPr lang="en-NZ" sz="2400" dirty="0">
                <a:solidFill>
                  <a:srgbClr val="FF0000"/>
                </a:solidFill>
                <a:latin typeface="Arial Rounded MT Bold" panose="020F0704030504030204" pitchFamily="34" charset="0"/>
              </a:rPr>
              <a:t>Now</a:t>
            </a:r>
          </a:p>
        </p:txBody>
      </p:sp>
    </p:spTree>
    <p:extLst>
      <p:ext uri="{BB962C8B-B14F-4D97-AF65-F5344CB8AC3E}">
        <p14:creationId xmlns:p14="http://schemas.microsoft.com/office/powerpoint/2010/main" val="214686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17364" y="613073"/>
            <a:ext cx="8571230" cy="1260475"/>
          </a:xfrm>
        </p:spPr>
        <p:txBody>
          <a:bodyPr/>
          <a:lstStyle/>
          <a:p>
            <a:r>
              <a:rPr lang="en-NZ" altLang="en-US" sz="4000" dirty="0">
                <a:latin typeface="Arial Rounded MT Bold" panose="020F0704030504030204" pitchFamily="34" charset="0"/>
              </a:rPr>
              <a:t>Abatement  request to employees</a:t>
            </a:r>
          </a:p>
        </p:txBody>
      </p:sp>
      <p:pic>
        <p:nvPicPr>
          <p:cNvPr id="4" name="Picture 3"/>
          <p:cNvPicPr>
            <a:picLocks noChangeAspect="1"/>
          </p:cNvPicPr>
          <p:nvPr/>
        </p:nvPicPr>
        <p:blipFill>
          <a:blip r:embed="rId3"/>
          <a:stretch>
            <a:fillRect/>
          </a:stretch>
        </p:blipFill>
        <p:spPr>
          <a:xfrm>
            <a:off x="433388" y="1693193"/>
            <a:ext cx="8723614" cy="6142282"/>
          </a:xfrm>
          <a:prstGeom prst="rect">
            <a:avLst/>
          </a:prstGeom>
        </p:spPr>
      </p:pic>
      <p:sp>
        <p:nvSpPr>
          <p:cNvPr id="10" name="Rectangle 9"/>
          <p:cNvSpPr/>
          <p:nvPr/>
        </p:nvSpPr>
        <p:spPr>
          <a:xfrm>
            <a:off x="361380" y="350302"/>
            <a:ext cx="7128792" cy="461665"/>
          </a:xfrm>
          <a:prstGeom prst="rect">
            <a:avLst/>
          </a:prstGeom>
        </p:spPr>
        <p:txBody>
          <a:bodyPr wrap="square">
            <a:spAutoFit/>
          </a:bodyPr>
          <a:lstStyle/>
          <a:p>
            <a:r>
              <a:rPr lang="en-NZ" sz="2400" dirty="0">
                <a:solidFill>
                  <a:srgbClr val="FF0000"/>
                </a:solidFill>
                <a:latin typeface="Arial Rounded MT Bold" panose="020F0704030504030204" pitchFamily="34" charset="0"/>
              </a:rPr>
              <a:t>Future </a:t>
            </a:r>
            <a:r>
              <a:rPr lang="en-NZ" sz="1600" dirty="0">
                <a:latin typeface="Arial Rounded MT Bold" panose="020F0704030504030204" pitchFamily="34" charset="0"/>
              </a:rPr>
              <a:t> </a:t>
            </a:r>
          </a:p>
        </p:txBody>
      </p:sp>
    </p:spTree>
    <p:extLst>
      <p:ext uri="{BB962C8B-B14F-4D97-AF65-F5344CB8AC3E}">
        <p14:creationId xmlns:p14="http://schemas.microsoft.com/office/powerpoint/2010/main" val="1380603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839" y="757089"/>
            <a:ext cx="7124061" cy="588366"/>
          </a:xfrm>
        </p:spPr>
        <p:txBody>
          <a:bodyPr/>
          <a:lstStyle/>
          <a:p>
            <a:r>
              <a:rPr lang="en-NZ" sz="4000" dirty="0">
                <a:latin typeface="Arial Rounded MT Bold" panose="020F0704030504030204" pitchFamily="34" charset="0"/>
              </a:rPr>
              <a:t>Payment Notifications</a:t>
            </a:r>
          </a:p>
        </p:txBody>
      </p:sp>
      <p:sp>
        <p:nvSpPr>
          <p:cNvPr id="4" name="Text Placeholder 3"/>
          <p:cNvSpPr>
            <a:spLocks noGrp="1"/>
          </p:cNvSpPr>
          <p:nvPr>
            <p:ph type="body" sz="quarter" idx="11"/>
          </p:nvPr>
        </p:nvSpPr>
        <p:spPr/>
        <p:txBody>
          <a:bodyPr/>
          <a:lstStyle/>
          <a:p>
            <a:r>
              <a:rPr lang="en-NZ" dirty="0"/>
              <a:t>Employees today receive two letters when starting weekly compensation and when a payment changes. </a:t>
            </a:r>
          </a:p>
          <a:p>
            <a:r>
              <a:rPr lang="en-NZ" dirty="0"/>
              <a:t>Employee feedback has shown that these are difficult to understand </a:t>
            </a:r>
          </a:p>
          <a:p>
            <a:r>
              <a:rPr lang="en-NZ" dirty="0"/>
              <a:t>A small amount of clients have started to receive some payment information on line as we  build more digital services</a:t>
            </a:r>
          </a:p>
        </p:txBody>
      </p:sp>
      <p:sp>
        <p:nvSpPr>
          <p:cNvPr id="5" name="Slide Number Placeholder 4"/>
          <p:cNvSpPr>
            <a:spLocks noGrp="1"/>
          </p:cNvSpPr>
          <p:nvPr>
            <p:ph type="sldNum" sz="quarter" idx="12"/>
          </p:nvPr>
        </p:nvSpPr>
        <p:spPr/>
        <p:txBody>
          <a:bodyPr/>
          <a:lstStyle/>
          <a:p>
            <a:pPr>
              <a:defRPr/>
            </a:pPr>
            <a:fld id="{F232CDBF-3A1F-4666-A32B-CF702AF8F0AE}" type="slidenum">
              <a:rPr lang="en-US" smtClean="0"/>
              <a:pPr>
                <a:defRPr/>
              </a:pPr>
              <a:t>14</a:t>
            </a:fld>
            <a:endParaRPr lang="en-US" dirty="0"/>
          </a:p>
        </p:txBody>
      </p:sp>
      <p:sp>
        <p:nvSpPr>
          <p:cNvPr id="6" name="Footer Placeholder 5"/>
          <p:cNvSpPr>
            <a:spLocks noGrp="1"/>
          </p:cNvSpPr>
          <p:nvPr>
            <p:ph type="ftr" sz="quarter" idx="13"/>
          </p:nvPr>
        </p:nvSpPr>
        <p:spPr/>
        <p:txBody>
          <a:bodyPr/>
          <a:lstStyle/>
          <a:p>
            <a:pPr>
              <a:defRPr/>
            </a:pPr>
            <a:r>
              <a:rPr lang="en-NZ"/>
              <a:t>Copyright (c) ACC	Author/Unit</a:t>
            </a:r>
            <a:endParaRPr lang="en-NZ" dirty="0"/>
          </a:p>
        </p:txBody>
      </p:sp>
      <p:pic>
        <p:nvPicPr>
          <p:cNvPr id="8" name="Picture 7"/>
          <p:cNvPicPr>
            <a:picLocks noChangeAspect="1"/>
          </p:cNvPicPr>
          <p:nvPr/>
        </p:nvPicPr>
        <p:blipFill>
          <a:blip r:embed="rId2"/>
          <a:stretch>
            <a:fillRect/>
          </a:stretch>
        </p:blipFill>
        <p:spPr>
          <a:xfrm>
            <a:off x="649412" y="2853571"/>
            <a:ext cx="3024336" cy="4291153"/>
          </a:xfrm>
          <a:prstGeom prst="rect">
            <a:avLst/>
          </a:prstGeom>
          <a:ln cap="rnd">
            <a:solidFill>
              <a:schemeClr val="tx1"/>
            </a:solid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657" y="2852897"/>
            <a:ext cx="2387731" cy="42408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p:cNvPicPr>
          <p:nvPr/>
        </p:nvPicPr>
        <p:blipFill>
          <a:blip r:embed="rId4"/>
          <a:stretch>
            <a:fillRect/>
          </a:stretch>
        </p:blipFill>
        <p:spPr>
          <a:xfrm>
            <a:off x="3815404" y="2852897"/>
            <a:ext cx="3036907" cy="4291827"/>
          </a:xfrm>
          <a:prstGeom prst="rect">
            <a:avLst/>
          </a:prstGeom>
          <a:ln>
            <a:solidFill>
              <a:schemeClr val="tx1"/>
            </a:solidFill>
          </a:ln>
        </p:spPr>
      </p:pic>
      <p:sp>
        <p:nvSpPr>
          <p:cNvPr id="9" name="Rectangle 8"/>
          <p:cNvSpPr/>
          <p:nvPr/>
        </p:nvSpPr>
        <p:spPr>
          <a:xfrm>
            <a:off x="617508" y="264121"/>
            <a:ext cx="854721" cy="461665"/>
          </a:xfrm>
          <a:prstGeom prst="rect">
            <a:avLst/>
          </a:prstGeom>
        </p:spPr>
        <p:txBody>
          <a:bodyPr wrap="none">
            <a:spAutoFit/>
          </a:bodyPr>
          <a:lstStyle/>
          <a:p>
            <a:r>
              <a:rPr lang="en-NZ" sz="2400" dirty="0">
                <a:solidFill>
                  <a:srgbClr val="FF0000"/>
                </a:solidFill>
                <a:latin typeface="Arial Rounded MT Bold" panose="020F0704030504030204" pitchFamily="34" charset="0"/>
              </a:rPr>
              <a:t>Now</a:t>
            </a:r>
          </a:p>
        </p:txBody>
      </p:sp>
    </p:spTree>
    <p:extLst>
      <p:ext uri="{BB962C8B-B14F-4D97-AF65-F5344CB8AC3E}">
        <p14:creationId xmlns:p14="http://schemas.microsoft.com/office/powerpoint/2010/main" val="83345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685081"/>
            <a:ext cx="7124061" cy="720080"/>
          </a:xfrm>
        </p:spPr>
        <p:txBody>
          <a:bodyPr/>
          <a:lstStyle/>
          <a:p>
            <a:r>
              <a:rPr lang="en-NZ" sz="4000" dirty="0">
                <a:latin typeface="Arial Rounded MT Bold" panose="020F0704030504030204" pitchFamily="34" charset="0"/>
              </a:rPr>
              <a:t>Payment Notifications</a:t>
            </a:r>
          </a:p>
        </p:txBody>
      </p:sp>
      <p:sp>
        <p:nvSpPr>
          <p:cNvPr id="4" name="Text Placeholder 3"/>
          <p:cNvSpPr>
            <a:spLocks noGrp="1"/>
          </p:cNvSpPr>
          <p:nvPr>
            <p:ph type="body" sz="quarter" idx="11"/>
          </p:nvPr>
        </p:nvSpPr>
        <p:spPr/>
        <p:txBody>
          <a:bodyPr/>
          <a:lstStyle/>
          <a:p>
            <a:r>
              <a:rPr lang="en-US" dirty="0"/>
              <a:t>As our new system goes incrementally live from Mid 2019 some clients will also be self-managing their recovery on line.</a:t>
            </a:r>
          </a:p>
          <a:p>
            <a:r>
              <a:rPr lang="en-US" dirty="0"/>
              <a:t>Payment data for the next six payments will be available.</a:t>
            </a:r>
          </a:p>
        </p:txBody>
      </p:sp>
      <p:sp>
        <p:nvSpPr>
          <p:cNvPr id="5" name="Slide Number Placeholder 4"/>
          <p:cNvSpPr>
            <a:spLocks noGrp="1"/>
          </p:cNvSpPr>
          <p:nvPr>
            <p:ph type="sldNum" sz="quarter" idx="12"/>
          </p:nvPr>
        </p:nvSpPr>
        <p:spPr/>
        <p:txBody>
          <a:bodyPr/>
          <a:lstStyle/>
          <a:p>
            <a:pPr>
              <a:defRPr/>
            </a:pPr>
            <a:fld id="{F232CDBF-3A1F-4666-A32B-CF702AF8F0AE}" type="slidenum">
              <a:rPr lang="en-US" smtClean="0"/>
              <a:pPr>
                <a:defRPr/>
              </a:pPr>
              <a:t>15</a:t>
            </a:fld>
            <a:endParaRPr lang="en-US" dirty="0"/>
          </a:p>
        </p:txBody>
      </p:sp>
      <p:sp>
        <p:nvSpPr>
          <p:cNvPr id="6" name="Footer Placeholder 5"/>
          <p:cNvSpPr>
            <a:spLocks noGrp="1"/>
          </p:cNvSpPr>
          <p:nvPr>
            <p:ph type="ftr" sz="quarter" idx="13"/>
          </p:nvPr>
        </p:nvSpPr>
        <p:spPr/>
        <p:txBody>
          <a:bodyPr/>
          <a:lstStyle/>
          <a:p>
            <a:pPr>
              <a:defRPr/>
            </a:pPr>
            <a:r>
              <a:rPr lang="en-NZ"/>
              <a:t>Copyright (c) ACC	Author/Unit</a:t>
            </a:r>
            <a:endParaRPr lang="en-NZ" dirty="0"/>
          </a:p>
        </p:txBody>
      </p:sp>
      <p:pic>
        <p:nvPicPr>
          <p:cNvPr id="11" name="Picture 10"/>
          <p:cNvPicPr>
            <a:picLocks noChangeAspect="1"/>
          </p:cNvPicPr>
          <p:nvPr/>
        </p:nvPicPr>
        <p:blipFill>
          <a:blip r:embed="rId2"/>
          <a:stretch>
            <a:fillRect/>
          </a:stretch>
        </p:blipFill>
        <p:spPr>
          <a:xfrm>
            <a:off x="1009453" y="2432648"/>
            <a:ext cx="3456384" cy="4877169"/>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4753868" y="2430552"/>
            <a:ext cx="3931617" cy="4879266"/>
          </a:xfrm>
          <a:prstGeom prst="rect">
            <a:avLst/>
          </a:prstGeom>
          <a:ln>
            <a:solidFill>
              <a:schemeClr val="tx1"/>
            </a:solidFill>
          </a:ln>
        </p:spPr>
      </p:pic>
      <p:sp>
        <p:nvSpPr>
          <p:cNvPr id="8" name="Rectangle 7"/>
          <p:cNvSpPr/>
          <p:nvPr/>
        </p:nvSpPr>
        <p:spPr>
          <a:xfrm>
            <a:off x="433388" y="307361"/>
            <a:ext cx="1283044" cy="461665"/>
          </a:xfrm>
          <a:prstGeom prst="rect">
            <a:avLst/>
          </a:prstGeom>
        </p:spPr>
        <p:txBody>
          <a:bodyPr wrap="none">
            <a:spAutoFit/>
          </a:bodyPr>
          <a:lstStyle/>
          <a:p>
            <a:r>
              <a:rPr lang="en-NZ" sz="2400" dirty="0">
                <a:solidFill>
                  <a:srgbClr val="FF0000"/>
                </a:solidFill>
                <a:latin typeface="Arial Rounded MT Bold" panose="020F0704030504030204" pitchFamily="34" charset="0"/>
              </a:rPr>
              <a:t>Future </a:t>
            </a:r>
            <a:r>
              <a:rPr lang="en-NZ" sz="1400" dirty="0">
                <a:latin typeface="Arial Rounded MT Bold" panose="020F0704030504030204" pitchFamily="34" charset="0"/>
              </a:rPr>
              <a:t> </a:t>
            </a:r>
          </a:p>
        </p:txBody>
      </p:sp>
    </p:spTree>
    <p:extLst>
      <p:ext uri="{BB962C8B-B14F-4D97-AF65-F5344CB8AC3E}">
        <p14:creationId xmlns:p14="http://schemas.microsoft.com/office/powerpoint/2010/main" val="4208701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37444" y="1189137"/>
            <a:ext cx="8138492" cy="6087054"/>
          </a:xfrm>
          <a:prstGeom prst="rect">
            <a:avLst/>
          </a:prstGeom>
        </p:spPr>
      </p:pic>
    </p:spTree>
    <p:extLst>
      <p:ext uri="{BB962C8B-B14F-4D97-AF65-F5344CB8AC3E}">
        <p14:creationId xmlns:p14="http://schemas.microsoft.com/office/powerpoint/2010/main" val="285397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89372" y="181025"/>
            <a:ext cx="8571230" cy="1260475"/>
          </a:xfrm>
        </p:spPr>
        <p:txBody>
          <a:bodyPr anchor="ctr"/>
          <a:lstStyle/>
          <a:p>
            <a:r>
              <a:rPr lang="en-NZ" altLang="en-US" sz="4000" dirty="0">
                <a:latin typeface="Arial Rounded MT Bold" panose="020F0704030504030204" pitchFamily="34" charset="0"/>
              </a:rPr>
              <a:t>Where the money comes from </a:t>
            </a:r>
          </a:p>
        </p:txBody>
      </p:sp>
      <p:pic>
        <p:nvPicPr>
          <p:cNvPr id="5" name="Content Placeholder 4"/>
          <p:cNvPicPr>
            <a:picLocks noGrp="1" noChangeAspect="1"/>
          </p:cNvPicPr>
          <p:nvPr>
            <p:ph idx="1"/>
          </p:nvPr>
        </p:nvPicPr>
        <p:blipFill>
          <a:blip r:embed="rId3"/>
          <a:stretch>
            <a:fillRect/>
          </a:stretch>
        </p:blipFill>
        <p:spPr>
          <a:xfrm>
            <a:off x="505396" y="1189137"/>
            <a:ext cx="8928992" cy="6156249"/>
          </a:xfrm>
          <a:prstGeom prst="rect">
            <a:avLst/>
          </a:prstGeom>
        </p:spPr>
      </p:pic>
    </p:spTree>
    <p:extLst>
      <p:ext uri="{BB962C8B-B14F-4D97-AF65-F5344CB8AC3E}">
        <p14:creationId xmlns:p14="http://schemas.microsoft.com/office/powerpoint/2010/main" val="219068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17364" y="325041"/>
            <a:ext cx="8571230" cy="1260475"/>
          </a:xfrm>
        </p:spPr>
        <p:txBody>
          <a:bodyPr anchor="t"/>
          <a:lstStyle/>
          <a:p>
            <a:r>
              <a:rPr lang="en-NZ" altLang="en-US" sz="4000" dirty="0">
                <a:latin typeface="Arial Rounded MT Bold" panose="020F0704030504030204" pitchFamily="34" charset="0"/>
              </a:rPr>
              <a:t>How many clients receive</a:t>
            </a:r>
            <a:br>
              <a:rPr lang="en-NZ" altLang="en-US" sz="4000" dirty="0">
                <a:latin typeface="Arial Rounded MT Bold" panose="020F0704030504030204" pitchFamily="34" charset="0"/>
              </a:rPr>
            </a:br>
            <a:r>
              <a:rPr lang="en-NZ" altLang="en-US" sz="4000" dirty="0">
                <a:latin typeface="Arial Rounded MT Bold" panose="020F0704030504030204" pitchFamily="34" charset="0"/>
              </a:rPr>
              <a:t> support</a:t>
            </a:r>
          </a:p>
        </p:txBody>
      </p:sp>
      <p:pic>
        <p:nvPicPr>
          <p:cNvPr id="4" name="Content Placeholder 3"/>
          <p:cNvPicPr>
            <a:picLocks noGrp="1" noChangeAspect="1"/>
          </p:cNvPicPr>
          <p:nvPr>
            <p:ph idx="1"/>
          </p:nvPr>
        </p:nvPicPr>
        <p:blipFill>
          <a:blip r:embed="rId3"/>
          <a:stretch>
            <a:fillRect/>
          </a:stretch>
        </p:blipFill>
        <p:spPr>
          <a:xfrm>
            <a:off x="2737644" y="1333153"/>
            <a:ext cx="4536504" cy="6020623"/>
          </a:xfrm>
          <a:prstGeom prst="rect">
            <a:avLst/>
          </a:prstGeom>
        </p:spPr>
      </p:pic>
    </p:spTree>
    <p:extLst>
      <p:ext uri="{BB962C8B-B14F-4D97-AF65-F5344CB8AC3E}">
        <p14:creationId xmlns:p14="http://schemas.microsoft.com/office/powerpoint/2010/main" val="2852572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31860" y="30606"/>
            <a:ext cx="8571230" cy="1260475"/>
          </a:xfrm>
        </p:spPr>
        <p:txBody>
          <a:bodyPr/>
          <a:lstStyle/>
          <a:p>
            <a:r>
              <a:rPr lang="en-NZ" altLang="en-US" dirty="0">
                <a:latin typeface="Arial Rounded MT Bold" panose="020F0704030504030204" pitchFamily="34" charset="0"/>
              </a:rPr>
              <a:t>     Different ways to be paid </a:t>
            </a:r>
          </a:p>
        </p:txBody>
      </p:sp>
      <p:sp>
        <p:nvSpPr>
          <p:cNvPr id="3" name="Content Placeholder 2"/>
          <p:cNvSpPr>
            <a:spLocks noGrp="1"/>
          </p:cNvSpPr>
          <p:nvPr>
            <p:ph idx="1"/>
          </p:nvPr>
        </p:nvSpPr>
        <p:spPr>
          <a:xfrm>
            <a:off x="754535" y="2197249"/>
            <a:ext cx="8571230" cy="4537710"/>
          </a:xfrm>
        </p:spPr>
        <p:style>
          <a:lnRef idx="1">
            <a:schemeClr val="accent3"/>
          </a:lnRef>
          <a:fillRef idx="2">
            <a:schemeClr val="accent3"/>
          </a:fillRef>
          <a:effectRef idx="1">
            <a:schemeClr val="accent3"/>
          </a:effectRef>
          <a:fontRef idx="minor">
            <a:schemeClr val="dk1"/>
          </a:fontRef>
        </p:style>
        <p:txBody>
          <a:bodyPr/>
          <a:lstStyle/>
          <a:p>
            <a:pPr marL="0" indent="0">
              <a:buNone/>
              <a:defRPr/>
            </a:pPr>
            <a:r>
              <a:rPr lang="en-NZ" sz="2000" dirty="0">
                <a:solidFill>
                  <a:srgbClr val="009EDB"/>
                </a:solidFill>
                <a:latin typeface="Arial Rounded MT Bold" panose="020F0704030504030204" pitchFamily="34" charset="0"/>
              </a:rPr>
              <a:t>We can pay…</a:t>
            </a:r>
          </a:p>
          <a:p>
            <a:pPr marL="0" indent="0">
              <a:buNone/>
              <a:defRPr/>
            </a:pPr>
            <a:endParaRPr lang="en-NZ" sz="2000" dirty="0">
              <a:solidFill>
                <a:srgbClr val="009EDB"/>
              </a:solidFill>
              <a:latin typeface="Arial Rounded MT Bold" panose="020F0704030504030204" pitchFamily="34" charset="0"/>
            </a:endParaRPr>
          </a:p>
          <a:p>
            <a:pPr marL="0" indent="0">
              <a:buNone/>
              <a:defRPr/>
            </a:pPr>
            <a:r>
              <a:rPr lang="en-NZ" sz="2000" dirty="0">
                <a:solidFill>
                  <a:srgbClr val="009EDB"/>
                </a:solidFill>
                <a:latin typeface="Arial Rounded MT Bold" panose="020F0704030504030204" pitchFamily="34" charset="0"/>
              </a:rPr>
              <a:t>	    The Client/Employee Direct</a:t>
            </a:r>
            <a:br>
              <a:rPr lang="en-NZ" sz="2000" dirty="0">
                <a:solidFill>
                  <a:srgbClr val="009EDB"/>
                </a:solidFill>
                <a:latin typeface="Arial Rounded MT Bold" panose="020F0704030504030204" pitchFamily="34" charset="0"/>
              </a:rPr>
            </a:br>
            <a:endParaRPr lang="en-NZ" sz="2000" dirty="0">
              <a:solidFill>
                <a:srgbClr val="009EDB"/>
              </a:solidFill>
              <a:latin typeface="Arial Rounded MT Bold" panose="020F0704030504030204" pitchFamily="34" charset="0"/>
            </a:endParaRPr>
          </a:p>
          <a:p>
            <a:pPr marL="0" indent="0">
              <a:buNone/>
              <a:defRPr/>
            </a:pPr>
            <a:r>
              <a:rPr lang="en-NZ" sz="2000" dirty="0">
                <a:solidFill>
                  <a:srgbClr val="009EDB"/>
                </a:solidFill>
                <a:latin typeface="Arial Rounded MT Bold" panose="020F0704030504030204" pitchFamily="34" charset="0"/>
              </a:rPr>
              <a:t>	    The Employer (ERA)</a:t>
            </a:r>
            <a:br>
              <a:rPr lang="en-NZ" sz="2000" dirty="0">
                <a:solidFill>
                  <a:srgbClr val="009EDB"/>
                </a:solidFill>
                <a:latin typeface="Arial Rounded MT Bold" panose="020F0704030504030204" pitchFamily="34" charset="0"/>
              </a:rPr>
            </a:br>
            <a:r>
              <a:rPr lang="en-NZ" sz="2000" dirty="0">
                <a:solidFill>
                  <a:srgbClr val="009EDB"/>
                </a:solidFill>
                <a:latin typeface="Arial Rounded MT Bold" panose="020F0704030504030204" pitchFamily="34" charset="0"/>
              </a:rPr>
              <a:t>	    Employer Reimbursement Agreement</a:t>
            </a:r>
            <a:br>
              <a:rPr lang="en-NZ" sz="2000" dirty="0">
                <a:solidFill>
                  <a:srgbClr val="009EDB"/>
                </a:solidFill>
                <a:latin typeface="Arial Rounded MT Bold" panose="020F0704030504030204" pitchFamily="34" charset="0"/>
              </a:rPr>
            </a:br>
            <a:endParaRPr lang="en-NZ" sz="2000" dirty="0">
              <a:solidFill>
                <a:srgbClr val="009EDB"/>
              </a:solidFill>
              <a:latin typeface="Arial Rounded MT Bold" panose="020F0704030504030204" pitchFamily="34" charset="0"/>
            </a:endParaRPr>
          </a:p>
          <a:p>
            <a:pPr marL="0" indent="0">
              <a:buNone/>
              <a:defRPr/>
            </a:pPr>
            <a:r>
              <a:rPr lang="en-NZ" sz="2000" dirty="0">
                <a:solidFill>
                  <a:srgbClr val="009EDB"/>
                </a:solidFill>
                <a:latin typeface="Arial Rounded MT Bold" panose="020F0704030504030204" pitchFamily="34" charset="0"/>
              </a:rPr>
              <a:t>	    You Can Pay The Client (AEP)</a:t>
            </a:r>
            <a:br>
              <a:rPr lang="en-NZ" sz="2000" dirty="0">
                <a:solidFill>
                  <a:srgbClr val="009EDB"/>
                </a:solidFill>
                <a:latin typeface="Arial Rounded MT Bold" panose="020F0704030504030204" pitchFamily="34" charset="0"/>
              </a:rPr>
            </a:br>
            <a:r>
              <a:rPr lang="en-NZ" sz="2000" dirty="0">
                <a:solidFill>
                  <a:srgbClr val="009EDB"/>
                </a:solidFill>
                <a:latin typeface="Arial Rounded MT Bold" panose="020F0704030504030204" pitchFamily="34" charset="0"/>
              </a:rPr>
              <a:t>	    Accredited Employer Programme</a:t>
            </a:r>
            <a:r>
              <a:rPr lang="en-NZ" sz="2400" dirty="0"/>
              <a:t>		</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228" y="2840444"/>
            <a:ext cx="420520" cy="72008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228" y="3771626"/>
            <a:ext cx="504056" cy="864185"/>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928" y="4934486"/>
            <a:ext cx="875120" cy="875120"/>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751" y="2254935"/>
            <a:ext cx="1944959" cy="4069457"/>
          </a:xfrm>
          <a:prstGeom prst="rect">
            <a:avLst/>
          </a:prstGeom>
        </p:spPr>
      </p:pic>
    </p:spTree>
    <p:extLst>
      <p:ext uri="{BB962C8B-B14F-4D97-AF65-F5344CB8AC3E}">
        <p14:creationId xmlns:p14="http://schemas.microsoft.com/office/powerpoint/2010/main" val="223297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756285" y="105014"/>
            <a:ext cx="8571230" cy="1260475"/>
          </a:xfrm>
        </p:spPr>
        <p:txBody>
          <a:bodyPr/>
          <a:lstStyle/>
          <a:p>
            <a:r>
              <a:rPr lang="en-NZ" altLang="en-US" dirty="0">
                <a:latin typeface="Arial Rounded MT Bold" panose="020F0704030504030204" pitchFamily="34" charset="0"/>
              </a:rPr>
              <a:t>      </a:t>
            </a:r>
            <a:r>
              <a:rPr lang="en-NZ" altLang="en-US" sz="4000" dirty="0">
                <a:latin typeface="Arial Rounded MT Bold" panose="020F0704030504030204" pitchFamily="34" charset="0"/>
              </a:rPr>
              <a:t>What about first week? </a:t>
            </a:r>
          </a:p>
        </p:txBody>
      </p:sp>
      <p:sp>
        <p:nvSpPr>
          <p:cNvPr id="67587" name="Content Placeholder 2"/>
          <p:cNvSpPr>
            <a:spLocks noGrp="1"/>
          </p:cNvSpPr>
          <p:nvPr>
            <p:ph idx="1"/>
          </p:nvPr>
        </p:nvSpPr>
        <p:spPr>
          <a:xfrm>
            <a:off x="1333689" y="1905003"/>
            <a:ext cx="8750111" cy="4789805"/>
          </a:xfrm>
        </p:spPr>
        <p:txBody>
          <a:bodyPr/>
          <a:lstStyle/>
          <a:p>
            <a:pPr marL="0" indent="0">
              <a:buNone/>
            </a:pPr>
            <a:r>
              <a:rPr lang="en-NZ" altLang="en-US" dirty="0"/>
              <a:t>	 </a:t>
            </a:r>
          </a:p>
          <a:p>
            <a:pPr marL="0" indent="0">
              <a:buNone/>
            </a:pPr>
            <a:r>
              <a:rPr lang="en-NZ" altLang="en-US" sz="2000" dirty="0">
                <a:latin typeface="Arial Rounded MT Bold" panose="020F0704030504030204" pitchFamily="34" charset="0"/>
              </a:rPr>
              <a:t>	 If the accident is a workplace accident </a:t>
            </a:r>
          </a:p>
          <a:p>
            <a:pPr marL="0" indent="0">
              <a:buNone/>
            </a:pPr>
            <a:r>
              <a:rPr lang="en-NZ" altLang="en-US" sz="2000" dirty="0">
                <a:latin typeface="Arial Rounded MT Bold" panose="020F0704030504030204" pitchFamily="34" charset="0"/>
              </a:rPr>
              <a:t>	 you are responsible for paying first week </a:t>
            </a:r>
          </a:p>
          <a:p>
            <a:pPr marL="0" indent="0">
              <a:buNone/>
            </a:pPr>
            <a:endParaRPr lang="en-NZ" altLang="en-US" dirty="0"/>
          </a:p>
          <a:p>
            <a:pPr marL="0" indent="0">
              <a:buNone/>
            </a:pPr>
            <a:r>
              <a:rPr lang="en-NZ" altLang="en-US" dirty="0"/>
              <a:t>	</a:t>
            </a:r>
            <a:r>
              <a:rPr lang="en-NZ" altLang="en-US" sz="2000" dirty="0">
                <a:latin typeface="Arial Rounded MT Bold" panose="020F0704030504030204" pitchFamily="34" charset="0"/>
              </a:rPr>
              <a:t> If it is not a workplace accident your </a:t>
            </a:r>
          </a:p>
          <a:p>
            <a:pPr marL="0" indent="0">
              <a:buNone/>
            </a:pPr>
            <a:r>
              <a:rPr lang="en-NZ" altLang="en-US" sz="2000" dirty="0">
                <a:latin typeface="Arial Rounded MT Bold" panose="020F0704030504030204" pitchFamily="34" charset="0"/>
              </a:rPr>
              <a:t>	 employee can choose to use sick or </a:t>
            </a:r>
          </a:p>
          <a:p>
            <a:pPr marL="0" indent="0">
              <a:buNone/>
            </a:pPr>
            <a:r>
              <a:rPr lang="en-NZ" altLang="en-US" sz="2000" dirty="0">
                <a:latin typeface="Arial Rounded MT Bold" panose="020F0704030504030204" pitchFamily="34" charset="0"/>
              </a:rPr>
              <a:t>	 annual leave to cover their earnings</a:t>
            </a:r>
          </a:p>
          <a:p>
            <a:pPr marL="0" indent="0">
              <a:buNone/>
            </a:pPr>
            <a:endParaRPr lang="en-NZ" altLang="en-US" sz="2400" dirty="0">
              <a:latin typeface="Arial Rounded MT Bold" panose="020F0704030504030204" pitchFamily="34" charset="0"/>
            </a:endParaRPr>
          </a:p>
          <a:p>
            <a:pPr marL="0" indent="0">
              <a:buNone/>
            </a:pPr>
            <a:r>
              <a:rPr lang="en-NZ" altLang="en-US" sz="2400" dirty="0">
                <a:latin typeface="Arial Rounded MT Bold" panose="020F0704030504030204" pitchFamily="34" charset="0"/>
              </a:rPr>
              <a:t>	</a:t>
            </a:r>
            <a:r>
              <a:rPr lang="en-NZ" altLang="en-US" sz="2000" dirty="0">
                <a:latin typeface="Arial Rounded MT Bold" panose="020F0704030504030204" pitchFamily="34" charset="0"/>
              </a:rPr>
              <a:t>Each injury only has one first week stand-down</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33" y="5110138"/>
            <a:ext cx="697477" cy="697477"/>
          </a:xfrm>
          <a:prstGeom prst="rect">
            <a:avLst/>
          </a:prstGeom>
        </p:spPr>
      </p:pic>
      <p:pic>
        <p:nvPicPr>
          <p:cNvPr id="67600" name="Picture 675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87" y="2274876"/>
            <a:ext cx="948708" cy="948708"/>
          </a:xfrm>
          <a:prstGeom prst="rect">
            <a:avLst/>
          </a:prstGeom>
        </p:spPr>
      </p:pic>
      <p:pic>
        <p:nvPicPr>
          <p:cNvPr id="67602" name="Picture 676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916" y="3606101"/>
            <a:ext cx="946694" cy="927104"/>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480" y="267018"/>
            <a:ext cx="1021610" cy="1021610"/>
          </a:xfrm>
          <a:prstGeom prst="rect">
            <a:avLst/>
          </a:prstGeom>
        </p:spPr>
      </p:pic>
    </p:spTree>
    <p:extLst>
      <p:ext uri="{BB962C8B-B14F-4D97-AF65-F5344CB8AC3E}">
        <p14:creationId xmlns:p14="http://schemas.microsoft.com/office/powerpoint/2010/main" val="68606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920" y="20597"/>
            <a:ext cx="8571230" cy="1260475"/>
          </a:xfrm>
        </p:spPr>
        <p:txBody>
          <a:bodyPr/>
          <a:lstStyle/>
          <a:p>
            <a:r>
              <a:rPr lang="en-NZ" sz="4800" dirty="0">
                <a:latin typeface="Arial Rounded MT Bold" panose="020F0704030504030204" pitchFamily="34" charset="0"/>
              </a:rPr>
              <a:t> 	</a:t>
            </a:r>
            <a:r>
              <a:rPr lang="en-NZ" sz="4000" dirty="0">
                <a:latin typeface="Arial Rounded MT Bold" panose="020F0704030504030204" pitchFamily="34" charset="0"/>
              </a:rPr>
              <a:t>Calculate First Week</a:t>
            </a:r>
            <a:endParaRPr lang="en-NZ" sz="4000" dirty="0"/>
          </a:p>
        </p:txBody>
      </p:sp>
      <p:sp>
        <p:nvSpPr>
          <p:cNvPr id="3" name="Content Placeholder 2"/>
          <p:cNvSpPr>
            <a:spLocks noGrp="1"/>
          </p:cNvSpPr>
          <p:nvPr>
            <p:ph idx="1"/>
          </p:nvPr>
        </p:nvSpPr>
        <p:spPr/>
        <p:txBody>
          <a:bodyPr/>
          <a:lstStyle/>
          <a:p>
            <a:pPr marL="0" indent="0">
              <a:buNone/>
            </a:pPr>
            <a:r>
              <a:rPr lang="en-NZ" sz="2400" dirty="0">
                <a:latin typeface="Arial Rounded MT Bold" panose="020F0704030504030204" pitchFamily="34" charset="0"/>
              </a:rPr>
              <a:t>	</a:t>
            </a:r>
          </a:p>
          <a:p>
            <a:pPr marL="0" indent="0">
              <a:buNone/>
            </a:pPr>
            <a:r>
              <a:rPr lang="en-NZ" sz="2000" dirty="0">
                <a:latin typeface="Arial Rounded MT Bold" panose="020F0704030504030204" pitchFamily="34" charset="0"/>
              </a:rPr>
              <a:t>	Use 80% of the average earnings in </a:t>
            </a:r>
          </a:p>
          <a:p>
            <a:pPr marL="0" indent="0">
              <a:buNone/>
            </a:pPr>
            <a:r>
              <a:rPr lang="en-NZ" sz="2000" dirty="0">
                <a:latin typeface="Arial Rounded MT Bold" panose="020F0704030504030204" pitchFamily="34" charset="0"/>
              </a:rPr>
              <a:t>	the last four weeks</a:t>
            </a:r>
          </a:p>
          <a:p>
            <a:pPr marL="0" indent="0">
              <a:buNone/>
            </a:pPr>
            <a:endParaRPr lang="en-NZ" sz="2000" dirty="0">
              <a:latin typeface="Arial Rounded MT Bold" panose="020F0704030504030204" pitchFamily="34" charset="0"/>
            </a:endParaRPr>
          </a:p>
          <a:p>
            <a:pPr marL="0" indent="0">
              <a:buNone/>
            </a:pPr>
            <a:r>
              <a:rPr lang="en-NZ" sz="2000" dirty="0">
                <a:latin typeface="Arial Rounded MT Bold" panose="020F0704030504030204" pitchFamily="34" charset="0"/>
              </a:rPr>
              <a:t>	</a:t>
            </a:r>
          </a:p>
          <a:p>
            <a:pPr marL="0" indent="0">
              <a:buNone/>
            </a:pPr>
            <a:r>
              <a:rPr lang="en-NZ" sz="2000" dirty="0">
                <a:latin typeface="Arial Rounded MT Bold" panose="020F0704030504030204" pitchFamily="34" charset="0"/>
              </a:rPr>
              <a:t>	You can top up the extra 20%, if you </a:t>
            </a:r>
          </a:p>
          <a:p>
            <a:pPr marL="0" indent="0">
              <a:buNone/>
            </a:pPr>
            <a:r>
              <a:rPr lang="en-NZ" sz="2000" dirty="0">
                <a:latin typeface="Arial Rounded MT Bold" panose="020F0704030504030204" pitchFamily="34" charset="0"/>
              </a:rPr>
              <a:t>	wish, so your employee retains their</a:t>
            </a:r>
          </a:p>
          <a:p>
            <a:pPr marL="0" indent="0">
              <a:buNone/>
            </a:pPr>
            <a:r>
              <a:rPr lang="en-NZ" sz="2000" dirty="0">
                <a:latin typeface="Arial Rounded MT Bold" panose="020F0704030504030204" pitchFamily="34" charset="0"/>
              </a:rPr>
              <a:t>	pre injury income level</a:t>
            </a:r>
          </a:p>
          <a:p>
            <a:pPr marL="0" indent="0">
              <a:buNone/>
            </a:pPr>
            <a:endParaRPr lang="en-NZ" sz="2400" dirty="0">
              <a:latin typeface="Arial Rounded MT Bold" panose="020F0704030504030204" pitchFamily="34" charset="0"/>
            </a:endParaRPr>
          </a:p>
          <a:p>
            <a:pPr marL="0" indent="0">
              <a:buNone/>
            </a:pPr>
            <a:endParaRPr lang="en-NZ" sz="2400" dirty="0">
              <a:latin typeface="Arial Rounded MT Bold" panose="020F0704030504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180" y="2718207"/>
            <a:ext cx="1631977" cy="266429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28" y="2341265"/>
            <a:ext cx="631472" cy="79208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341" y="4207863"/>
            <a:ext cx="720080" cy="72008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480" y="267018"/>
            <a:ext cx="1021610" cy="1021610"/>
          </a:xfrm>
          <a:prstGeom prst="rect">
            <a:avLst/>
          </a:prstGeom>
        </p:spPr>
      </p:pic>
    </p:spTree>
    <p:extLst>
      <p:ext uri="{BB962C8B-B14F-4D97-AF65-F5344CB8AC3E}">
        <p14:creationId xmlns:p14="http://schemas.microsoft.com/office/powerpoint/2010/main" val="259831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476004" y="267018"/>
            <a:ext cx="8571230" cy="1260475"/>
          </a:xfrm>
        </p:spPr>
        <p:txBody>
          <a:bodyPr/>
          <a:lstStyle/>
          <a:p>
            <a:r>
              <a:rPr lang="en-NZ" altLang="en-US" sz="4000" dirty="0">
                <a:latin typeface="Arial Rounded MT Bold" panose="020F0704030504030204" pitchFamily="34" charset="0"/>
              </a:rPr>
              <a:t>Top Tips </a:t>
            </a:r>
            <a:br>
              <a:rPr lang="en-NZ" altLang="en-US" sz="4000" dirty="0">
                <a:latin typeface="Arial Rounded MT Bold" panose="020F0704030504030204" pitchFamily="34" charset="0"/>
              </a:rPr>
            </a:br>
            <a:r>
              <a:rPr lang="en-NZ" altLang="en-US" sz="4000" dirty="0">
                <a:latin typeface="Arial Rounded MT Bold" panose="020F0704030504030204" pitchFamily="34" charset="0"/>
              </a:rPr>
              <a:t> Earnings Requests</a:t>
            </a:r>
            <a:r>
              <a:rPr lang="en-NZ" altLang="en-US" dirty="0"/>
              <a:t> </a:t>
            </a:r>
          </a:p>
        </p:txBody>
      </p:sp>
      <p:sp>
        <p:nvSpPr>
          <p:cNvPr id="3" name="Content Placeholder 2"/>
          <p:cNvSpPr>
            <a:spLocks noGrp="1"/>
          </p:cNvSpPr>
          <p:nvPr>
            <p:ph idx="1"/>
          </p:nvPr>
        </p:nvSpPr>
        <p:spPr>
          <a:xfrm>
            <a:off x="756285" y="2184823"/>
            <a:ext cx="8571230" cy="4908970"/>
          </a:xfrm>
        </p:spPr>
        <p:txBody>
          <a:bodyPr/>
          <a:lstStyle/>
          <a:p>
            <a:pPr marL="0" indent="0" algn="ctr">
              <a:buNone/>
              <a:defRPr/>
            </a:pPr>
            <a:r>
              <a:rPr lang="en-NZ" dirty="0"/>
              <a:t>	</a:t>
            </a:r>
            <a:endParaRPr lang="en-NZ" sz="2000" dirty="0">
              <a:latin typeface="Arial Rounded MT Bold" panose="020F0704030504030204" pitchFamily="34" charset="0"/>
            </a:endParaRPr>
          </a:p>
          <a:p>
            <a:pPr marL="0" indent="0">
              <a:buNone/>
              <a:defRPr/>
            </a:pPr>
            <a:r>
              <a:rPr lang="en-NZ" sz="2000" dirty="0">
                <a:latin typeface="Arial Rounded MT Bold" panose="020F0704030504030204" pitchFamily="34" charset="0"/>
              </a:rPr>
              <a:t>	Comments on the form clarify what we need</a:t>
            </a:r>
          </a:p>
          <a:p>
            <a:pPr marL="0" indent="0">
              <a:buNone/>
              <a:defRPr/>
            </a:pPr>
            <a:endParaRPr lang="en-NZ" sz="2000" dirty="0">
              <a:latin typeface="Arial Rounded MT Bold" panose="020F0704030504030204" pitchFamily="34" charset="0"/>
            </a:endParaRPr>
          </a:p>
          <a:p>
            <a:pPr marL="0" indent="0">
              <a:buNone/>
              <a:defRPr/>
            </a:pPr>
            <a:r>
              <a:rPr lang="en-NZ" sz="2000" dirty="0">
                <a:latin typeface="Arial Rounded MT Bold" panose="020F0704030504030204" pitchFamily="34" charset="0"/>
              </a:rPr>
              <a:t>	Your Company IRD or ACC number help us get your details 	correct too</a:t>
            </a:r>
          </a:p>
          <a:p>
            <a:pPr marL="0" indent="0">
              <a:buNone/>
              <a:defRPr/>
            </a:pPr>
            <a:endParaRPr lang="en-NZ" sz="2000" dirty="0">
              <a:latin typeface="Arial Rounded MT Bold" panose="020F0704030504030204" pitchFamily="34" charset="0"/>
            </a:endParaRPr>
          </a:p>
          <a:p>
            <a:pPr marL="0" indent="0">
              <a:buNone/>
              <a:defRPr/>
            </a:pPr>
            <a:r>
              <a:rPr lang="en-NZ" sz="2000" dirty="0">
                <a:latin typeface="Arial Rounded MT Bold" panose="020F0704030504030204" pitchFamily="34" charset="0"/>
              </a:rPr>
              <a:t>	We use earnings for the 4 &amp; 52 weeks to calculate but less is 	fine if employees haven’t been with you that long</a:t>
            </a:r>
          </a:p>
          <a:p>
            <a:pPr marL="0" indent="0">
              <a:buNone/>
              <a:defRPr/>
            </a:pPr>
            <a:endParaRPr lang="en-NZ" sz="2000" dirty="0">
              <a:latin typeface="Arial Rounded MT Bold" panose="020F0704030504030204" pitchFamily="34" charset="0"/>
            </a:endParaRPr>
          </a:p>
          <a:p>
            <a:pPr marL="0" indent="0">
              <a:buNone/>
              <a:defRPr/>
            </a:pPr>
            <a:r>
              <a:rPr lang="en-NZ" sz="2000" dirty="0">
                <a:latin typeface="Arial Rounded MT Bold" panose="020F0704030504030204" pitchFamily="34" charset="0"/>
              </a:rPr>
              <a:t>	We take out full days of agreed unpaid leave to make sure 	the calculation divisor reflects only worked periods</a:t>
            </a:r>
          </a:p>
          <a:p>
            <a:pPr marL="0" indent="0">
              <a:buNone/>
              <a:defRPr/>
            </a:pPr>
            <a:endParaRPr lang="en-NZ" dirty="0"/>
          </a:p>
          <a:p>
            <a:pPr>
              <a:defRPr/>
            </a:pPr>
            <a:endParaRPr lang="en-NZ" dirty="0"/>
          </a:p>
          <a:p>
            <a:pPr>
              <a:defRPr/>
            </a:pPr>
            <a:endParaRPr lang="en-NZ"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99" y="4448013"/>
            <a:ext cx="407724" cy="72856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58531" y="5698339"/>
            <a:ext cx="782800" cy="436845"/>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0325" y="3415961"/>
            <a:ext cx="383681" cy="657806"/>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9637" y="2529677"/>
            <a:ext cx="625059" cy="54143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480" y="267018"/>
            <a:ext cx="1021610" cy="1021610"/>
          </a:xfrm>
          <a:prstGeom prst="rect">
            <a:avLst/>
          </a:prstGeom>
        </p:spPr>
      </p:pic>
    </p:spTree>
    <p:extLst>
      <p:ext uri="{BB962C8B-B14F-4D97-AF65-F5344CB8AC3E}">
        <p14:creationId xmlns:p14="http://schemas.microsoft.com/office/powerpoint/2010/main" val="402672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66901" y="633129"/>
            <a:ext cx="8571230" cy="1260475"/>
          </a:xfrm>
        </p:spPr>
        <p:txBody>
          <a:bodyPr/>
          <a:lstStyle/>
          <a:p>
            <a:r>
              <a:rPr lang="en-NZ" altLang="en-US" sz="4000" dirty="0">
                <a:latin typeface="Arial Rounded MT Bold" panose="020F0704030504030204" pitchFamily="34" charset="0"/>
              </a:rPr>
              <a:t>Earnings Requests to employers</a:t>
            </a:r>
            <a:r>
              <a:rPr lang="en-NZ" altLang="en-US" dirty="0"/>
              <a:t> </a:t>
            </a:r>
          </a:p>
        </p:txBody>
      </p:sp>
      <p:sp>
        <p:nvSpPr>
          <p:cNvPr id="3" name="Content Placeholder 2"/>
          <p:cNvSpPr>
            <a:spLocks noGrp="1"/>
          </p:cNvSpPr>
          <p:nvPr>
            <p:ph idx="1"/>
          </p:nvPr>
        </p:nvSpPr>
        <p:spPr/>
        <p:txBody>
          <a:bodyPr/>
          <a:lstStyle/>
          <a:p>
            <a:pPr marL="0" indent="0">
              <a:buNone/>
              <a:defRPr/>
            </a:pPr>
            <a:endParaRPr lang="en-NZ" dirty="0"/>
          </a:p>
          <a:p>
            <a:pPr marL="0" indent="0">
              <a:buNone/>
              <a:defRPr/>
            </a:pPr>
            <a:endParaRPr lang="en-NZ" dirty="0"/>
          </a:p>
          <a:p>
            <a:pPr marL="0" indent="0">
              <a:buNone/>
              <a:defRPr/>
            </a:pPr>
            <a:endParaRPr lang="en-NZ" dirty="0"/>
          </a:p>
          <a:p>
            <a:pPr>
              <a:defRPr/>
            </a:pPr>
            <a:endParaRPr lang="en-NZ" dirty="0"/>
          </a:p>
          <a:p>
            <a:pPr>
              <a:defRPr/>
            </a:pPr>
            <a:endParaRPr lang="en-NZ" dirty="0"/>
          </a:p>
        </p:txBody>
      </p:sp>
      <p:pic>
        <p:nvPicPr>
          <p:cNvPr id="5" name="Picture 4"/>
          <p:cNvPicPr>
            <a:picLocks noChangeAspect="1"/>
          </p:cNvPicPr>
          <p:nvPr/>
        </p:nvPicPr>
        <p:blipFill>
          <a:blip r:embed="rId3"/>
          <a:stretch>
            <a:fillRect/>
          </a:stretch>
        </p:blipFill>
        <p:spPr>
          <a:xfrm>
            <a:off x="289372" y="1693192"/>
            <a:ext cx="4104456" cy="5449499"/>
          </a:xfrm>
          <a:prstGeom prst="rect">
            <a:avLst/>
          </a:prstGeom>
        </p:spPr>
      </p:pic>
      <p:pic>
        <p:nvPicPr>
          <p:cNvPr id="6" name="Picture 5"/>
          <p:cNvPicPr>
            <a:picLocks noChangeAspect="1"/>
          </p:cNvPicPr>
          <p:nvPr/>
        </p:nvPicPr>
        <p:blipFill>
          <a:blip r:embed="rId4"/>
          <a:stretch>
            <a:fillRect/>
          </a:stretch>
        </p:blipFill>
        <p:spPr>
          <a:xfrm>
            <a:off x="4465836" y="1664656"/>
            <a:ext cx="4031481" cy="5478035"/>
          </a:xfrm>
          <a:prstGeom prst="rect">
            <a:avLst/>
          </a:prstGeom>
        </p:spPr>
      </p:pic>
      <p:sp>
        <p:nvSpPr>
          <p:cNvPr id="2" name="Rectangle 1"/>
          <p:cNvSpPr/>
          <p:nvPr/>
        </p:nvSpPr>
        <p:spPr>
          <a:xfrm>
            <a:off x="343540" y="358580"/>
            <a:ext cx="1368152" cy="461665"/>
          </a:xfrm>
          <a:prstGeom prst="rect">
            <a:avLst/>
          </a:prstGeom>
        </p:spPr>
        <p:txBody>
          <a:bodyPr wrap="square">
            <a:spAutoFit/>
          </a:bodyPr>
          <a:lstStyle/>
          <a:p>
            <a:r>
              <a:rPr lang="en-NZ" sz="2400" dirty="0">
                <a:solidFill>
                  <a:srgbClr val="FF0000"/>
                </a:solidFill>
                <a:latin typeface="Arial Rounded MT Bold" panose="020F0704030504030204" pitchFamily="34" charset="0"/>
              </a:rPr>
              <a:t>Now</a:t>
            </a:r>
          </a:p>
        </p:txBody>
      </p:sp>
    </p:spTree>
    <p:extLst>
      <p:ext uri="{BB962C8B-B14F-4D97-AF65-F5344CB8AC3E}">
        <p14:creationId xmlns:p14="http://schemas.microsoft.com/office/powerpoint/2010/main" val="76617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61380" y="688856"/>
            <a:ext cx="8571230" cy="1260475"/>
          </a:xfrm>
        </p:spPr>
        <p:txBody>
          <a:bodyPr/>
          <a:lstStyle/>
          <a:p>
            <a:r>
              <a:rPr lang="en-NZ" altLang="en-US" sz="4000" dirty="0">
                <a:latin typeface="Arial Rounded MT Bold" panose="020F0704030504030204" pitchFamily="34" charset="0"/>
              </a:rPr>
              <a:t>Earnings Requests to IR</a:t>
            </a:r>
            <a:endParaRPr lang="en-NZ" altLang="en-US" dirty="0"/>
          </a:p>
        </p:txBody>
      </p:sp>
      <p:sp>
        <p:nvSpPr>
          <p:cNvPr id="3" name="Content Placeholder 2"/>
          <p:cNvSpPr>
            <a:spLocks noGrp="1"/>
          </p:cNvSpPr>
          <p:nvPr>
            <p:ph idx="1"/>
          </p:nvPr>
        </p:nvSpPr>
        <p:spPr/>
        <p:txBody>
          <a:bodyPr/>
          <a:lstStyle/>
          <a:p>
            <a:pPr marL="0" indent="0">
              <a:buNone/>
              <a:defRPr/>
            </a:pPr>
            <a:endParaRPr lang="en-NZ" dirty="0"/>
          </a:p>
          <a:p>
            <a:pPr marL="0" indent="0">
              <a:buNone/>
              <a:defRPr/>
            </a:pPr>
            <a:r>
              <a:rPr lang="en-NZ" dirty="0"/>
              <a:t>IRD sample data to be inserted</a:t>
            </a:r>
          </a:p>
          <a:p>
            <a:pPr marL="0" indent="0">
              <a:buNone/>
              <a:defRPr/>
            </a:pPr>
            <a:endParaRPr lang="en-NZ" dirty="0"/>
          </a:p>
          <a:p>
            <a:pPr>
              <a:defRPr/>
            </a:pPr>
            <a:endParaRPr lang="en-NZ" dirty="0"/>
          </a:p>
          <a:p>
            <a:pPr>
              <a:defRPr/>
            </a:pPr>
            <a:endParaRPr lang="en-NZ" dirty="0"/>
          </a:p>
        </p:txBody>
      </p:sp>
      <p:sp>
        <p:nvSpPr>
          <p:cNvPr id="2" name="Rectangle 1"/>
          <p:cNvSpPr/>
          <p:nvPr/>
        </p:nvSpPr>
        <p:spPr>
          <a:xfrm>
            <a:off x="361380" y="350302"/>
            <a:ext cx="1800200" cy="707886"/>
          </a:xfrm>
          <a:prstGeom prst="rect">
            <a:avLst/>
          </a:prstGeom>
        </p:spPr>
        <p:txBody>
          <a:bodyPr wrap="square">
            <a:spAutoFit/>
          </a:bodyPr>
          <a:lstStyle/>
          <a:p>
            <a:r>
              <a:rPr lang="en-NZ" sz="2400" dirty="0">
                <a:solidFill>
                  <a:srgbClr val="FF0000"/>
                </a:solidFill>
                <a:latin typeface="Arial Rounded MT Bold" panose="020F0704030504030204" pitchFamily="34" charset="0"/>
              </a:rPr>
              <a:t>Future</a:t>
            </a:r>
            <a:r>
              <a:rPr lang="en-NZ" sz="2400" dirty="0">
                <a:latin typeface="Arial Rounded MT Bold" panose="020F0704030504030204" pitchFamily="34" charset="0"/>
              </a:rPr>
              <a:t> </a:t>
            </a:r>
          </a:p>
          <a:p>
            <a:endParaRPr lang="en-NZ" sz="1600" dirty="0">
              <a:latin typeface="Arial Rounded MT Bold" panose="020F07040305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42" y="2277043"/>
            <a:ext cx="9327515" cy="4333153"/>
          </a:xfrm>
          <a:prstGeom prst="rect">
            <a:avLst/>
          </a:prstGeom>
        </p:spPr>
      </p:pic>
    </p:spTree>
    <p:extLst>
      <p:ext uri="{BB962C8B-B14F-4D97-AF65-F5344CB8AC3E}">
        <p14:creationId xmlns:p14="http://schemas.microsoft.com/office/powerpoint/2010/main" val="1611899289"/>
      </p:ext>
    </p:extLst>
  </p:cSld>
  <p:clrMapOvr>
    <a:masterClrMapping/>
  </p:clrMapOvr>
</p:sld>
</file>

<file path=ppt/theme/theme1.xml><?xml version="1.0" encoding="utf-8"?>
<a:theme xmlns:a="http://schemas.openxmlformats.org/drawingml/2006/main" name="power_point_presentation_template">
  <a:themeElements>
    <a:clrScheme name="ACC">
      <a:dk1>
        <a:sysClr val="windowText" lastClr="000000"/>
      </a:dk1>
      <a:lt1>
        <a:sysClr val="window" lastClr="FFFFFF"/>
      </a:lt1>
      <a:dk2>
        <a:srgbClr val="44546A"/>
      </a:dk2>
      <a:lt2>
        <a:srgbClr val="E7E6E6"/>
      </a:lt2>
      <a:accent1>
        <a:srgbClr val="0096DB"/>
      </a:accent1>
      <a:accent2>
        <a:srgbClr val="F8931F"/>
      </a:accent2>
      <a:accent3>
        <a:srgbClr val="04A993"/>
      </a:accent3>
      <a:accent4>
        <a:srgbClr val="FAB520"/>
      </a:accent4>
      <a:accent5>
        <a:srgbClr val="DA1D53"/>
      </a:accent5>
      <a:accent6>
        <a:srgbClr val="84BD29"/>
      </a:accent6>
      <a:hlink>
        <a:srgbClr val="0096DB"/>
      </a:hlink>
      <a:folHlink>
        <a:srgbClr val="0096D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_point_presentation_template.potx" id="{20B6043B-685A-41F5-9C99-136B7A25D6AF}" vid="{446CD0B5-8018-4B67-8386-A649E9F9937E}"/>
    </a:ext>
  </a:extLst>
</a:theme>
</file>

<file path=ppt/theme/theme2.xml><?xml version="1.0" encoding="utf-8"?>
<a:theme xmlns:a="http://schemas.openxmlformats.org/drawingml/2006/main" name="Content Slides">
  <a:themeElements>
    <a:clrScheme name="ACC">
      <a:dk1>
        <a:sysClr val="windowText" lastClr="000000"/>
      </a:dk1>
      <a:lt1>
        <a:sysClr val="window" lastClr="FFFFFF"/>
      </a:lt1>
      <a:dk2>
        <a:srgbClr val="00366D"/>
      </a:dk2>
      <a:lt2>
        <a:srgbClr val="EEECE1"/>
      </a:lt2>
      <a:accent1>
        <a:srgbClr val="0096DB"/>
      </a:accent1>
      <a:accent2>
        <a:srgbClr val="B71A30"/>
      </a:accent2>
      <a:accent3>
        <a:srgbClr val="FAB520"/>
      </a:accent3>
      <a:accent4>
        <a:srgbClr val="99A400"/>
      </a:accent4>
      <a:accent5>
        <a:srgbClr val="F8931F"/>
      </a:accent5>
      <a:accent6>
        <a:srgbClr val="04A99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_point_presentation_template.potx" id="{20B6043B-685A-41F5-9C99-136B7A25D6AF}" vid="{939DBC8F-C9BA-4035-943A-D98419697E27}"/>
    </a:ext>
  </a:extLst>
</a:theme>
</file>

<file path=ppt/theme/theme3.xml><?xml version="1.0" encoding="utf-8"?>
<a:theme xmlns:a="http://schemas.openxmlformats.org/drawingml/2006/main" name="ACC white">
  <a:themeElements>
    <a:clrScheme name="ACC whi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CC whi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rgbClr val="0397CC"/>
            </a:solidFill>
            <a:effectLst/>
            <a:latin typeface="Tahoma"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rgbClr val="0397CC"/>
            </a:solidFill>
            <a:effectLst/>
            <a:latin typeface="Tahoma" charset="0"/>
          </a:defRPr>
        </a:defPPr>
      </a:lstStyle>
    </a:lnDef>
  </a:objectDefaults>
  <a:extraClrSchemeLst>
    <a:extraClrScheme>
      <a:clrScheme name="ACC whi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CC whi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 whi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 whi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 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 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CC 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 Generic PowerPoint</Template>
  <TotalTime>0</TotalTime>
  <Words>2021</Words>
  <Application>Microsoft Office PowerPoint</Application>
  <PresentationFormat>Custom</PresentationFormat>
  <Paragraphs>186</Paragraphs>
  <Slides>16</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Arial Rounded MT Bold</vt:lpstr>
      <vt:lpstr>Calibri</vt:lpstr>
      <vt:lpstr>Courier New</vt:lpstr>
      <vt:lpstr>Times New Roman</vt:lpstr>
      <vt:lpstr>Verdana</vt:lpstr>
      <vt:lpstr>power_point_presentation_template</vt:lpstr>
      <vt:lpstr>Content Slides</vt:lpstr>
      <vt:lpstr>ACC white</vt:lpstr>
      <vt:lpstr>PowerPoint Presentation</vt:lpstr>
      <vt:lpstr>Where the money comes from </vt:lpstr>
      <vt:lpstr>How many clients receive  support</vt:lpstr>
      <vt:lpstr>     Different ways to be paid </vt:lpstr>
      <vt:lpstr>      What about first week? </vt:lpstr>
      <vt:lpstr>  Calculate First Week</vt:lpstr>
      <vt:lpstr>Top Tips   Earnings Requests </vt:lpstr>
      <vt:lpstr>Earnings Requests to employers </vt:lpstr>
      <vt:lpstr>Earnings Requests to IR</vt:lpstr>
      <vt:lpstr>    Earnings while    on Weekly Compensation </vt:lpstr>
      <vt:lpstr> Earnings Types    for Abatement</vt:lpstr>
      <vt:lpstr>Abatement request to employers </vt:lpstr>
      <vt:lpstr>Abatement  request to employees</vt:lpstr>
      <vt:lpstr>Payment Notifications</vt:lpstr>
      <vt:lpstr>Payment Notifications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A generic PowerPoint template to use for ACC presentations.</dc:subject>
  <dc:creator/>
  <cp:keywords>template,generic,powerpoint</cp:keywords>
  <dc:description>Developed by Allfields, www.allfields.co.nz</dc:description>
  <cp:lastModifiedBy/>
  <cp:revision>1</cp:revision>
  <dcterms:created xsi:type="dcterms:W3CDTF">2017-07-31T22:32:25Z</dcterms:created>
  <dcterms:modified xsi:type="dcterms:W3CDTF">2018-10-01T23:34:47Z</dcterms:modified>
</cp:coreProperties>
</file>