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665" r:id="rId2"/>
    <p:sldMasterId id="2147483678" r:id="rId3"/>
    <p:sldMasterId id="2147483686" r:id="rId4"/>
  </p:sldMasterIdLst>
  <p:notesMasterIdLst>
    <p:notesMasterId r:id="rId33"/>
  </p:notesMasterIdLst>
  <p:sldIdLst>
    <p:sldId id="256" r:id="rId5"/>
    <p:sldId id="257" r:id="rId6"/>
    <p:sldId id="259" r:id="rId7"/>
    <p:sldId id="269" r:id="rId8"/>
    <p:sldId id="260" r:id="rId9"/>
    <p:sldId id="261" r:id="rId10"/>
    <p:sldId id="262" r:id="rId11"/>
    <p:sldId id="263" r:id="rId12"/>
    <p:sldId id="264" r:id="rId13"/>
    <p:sldId id="265" r:id="rId14"/>
    <p:sldId id="266" r:id="rId15"/>
    <p:sldId id="267" r:id="rId16"/>
    <p:sldId id="268" r:id="rId17"/>
    <p:sldId id="270" r:id="rId18"/>
    <p:sldId id="296" r:id="rId19"/>
    <p:sldId id="297" r:id="rId20"/>
    <p:sldId id="273" r:id="rId21"/>
    <p:sldId id="298" r:id="rId22"/>
    <p:sldId id="275" r:id="rId23"/>
    <p:sldId id="299" r:id="rId24"/>
    <p:sldId id="277" r:id="rId25"/>
    <p:sldId id="278" r:id="rId26"/>
    <p:sldId id="305" r:id="rId27"/>
    <p:sldId id="283" r:id="rId28"/>
    <p:sldId id="284" r:id="rId29"/>
    <p:sldId id="306"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6F92"/>
    <a:srgbClr val="AF7841"/>
    <a:srgbClr val="FF3F6F"/>
    <a:srgbClr val="0071A9"/>
    <a:srgbClr val="00BCE2"/>
    <a:srgbClr val="773B5A"/>
    <a:srgbClr val="744B23"/>
    <a:srgbClr val="B8264A"/>
    <a:srgbClr val="01596F"/>
    <a:srgbClr val="007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showGuides="1">
      <p:cViewPr varScale="1">
        <p:scale>
          <a:sx n="76" d="100"/>
          <a:sy n="76" d="100"/>
        </p:scale>
        <p:origin x="126" y="9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6F384-A130-4F34-97B3-7B2D7BD8725F}" type="datetimeFigureOut">
              <a:rPr lang="en-NZ" smtClean="0"/>
              <a:t>3/10/2018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101BD-38B1-4007-B512-D03D20346D54}" type="slidenum">
              <a:rPr lang="en-NZ" smtClean="0"/>
              <a:t>‹#›</a:t>
            </a:fld>
            <a:endParaRPr lang="en-NZ"/>
          </a:p>
        </p:txBody>
      </p:sp>
    </p:spTree>
    <p:extLst>
      <p:ext uri="{BB962C8B-B14F-4D97-AF65-F5344CB8AC3E}">
        <p14:creationId xmlns:p14="http://schemas.microsoft.com/office/powerpoint/2010/main" val="99580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hite with image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58400" y="3847638"/>
            <a:ext cx="8251200" cy="1227600"/>
          </a:xfrm>
          <a:prstGeom prst="rect">
            <a:avLst/>
          </a:prstGeom>
        </p:spPr>
        <p:txBody>
          <a:bodyPr anchor="t"/>
          <a:lstStyle>
            <a:lvl1pPr algn="l">
              <a:defRPr sz="4000" b="1" baseline="0">
                <a:solidFill>
                  <a:srgbClr val="00BCE2"/>
                </a:solidFill>
                <a:latin typeface="+mn-lt"/>
              </a:defRPr>
            </a:lvl1pPr>
          </a:lstStyle>
          <a:p>
            <a:r>
              <a:rPr lang="en-US" dirty="0" smtClean="0"/>
              <a:t>Cover title – can go over two lines</a:t>
            </a:r>
            <a:endParaRPr lang="en-NZ" dirty="0"/>
          </a:p>
        </p:txBody>
      </p:sp>
      <p:sp>
        <p:nvSpPr>
          <p:cNvPr id="3" name="Subtitle 2"/>
          <p:cNvSpPr>
            <a:spLocks noGrp="1"/>
          </p:cNvSpPr>
          <p:nvPr>
            <p:ph type="subTitle" idx="1" hasCustomPrompt="1"/>
          </p:nvPr>
        </p:nvSpPr>
        <p:spPr>
          <a:xfrm>
            <a:off x="2958400" y="5126038"/>
            <a:ext cx="8251200" cy="684000"/>
          </a:xfrm>
          <a:prstGeom prst="rect">
            <a:avLst/>
          </a:prstGeom>
        </p:spPr>
        <p:txBody>
          <a:bodyPr/>
          <a:lstStyle>
            <a:lvl1pPr marL="0" indent="0" algn="l">
              <a:buNone/>
              <a:defRPr sz="2000" baseline="0">
                <a:solidFill>
                  <a:srgbClr val="002B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 copy if required, two lines max. Descriptive copy about what to expect from this presentation.</a:t>
            </a:r>
            <a:endParaRPr lang="en-NZ" dirty="0"/>
          </a:p>
        </p:txBody>
      </p:sp>
      <p:sp>
        <p:nvSpPr>
          <p:cNvPr id="9" name="Picture Placeholder 35"/>
          <p:cNvSpPr>
            <a:spLocks noGrp="1"/>
          </p:cNvSpPr>
          <p:nvPr>
            <p:ph type="pic" sz="quarter" idx="13" hasCustomPrompt="1"/>
          </p:nvPr>
        </p:nvSpPr>
        <p:spPr>
          <a:xfrm>
            <a:off x="-172122" y="-75304"/>
            <a:ext cx="12507556" cy="4637779"/>
          </a:xfrm>
          <a:custGeom>
            <a:avLst/>
            <a:gdLst>
              <a:gd name="connsiteX0" fmla="*/ 1355787 w 9380667"/>
              <a:gd name="connsiteY0" fmla="*/ 3777937 h 4638587"/>
              <a:gd name="connsiteX1" fmla="*/ 2243609 w 9380667"/>
              <a:gd name="connsiteY1" fmla="*/ 3777937 h 4638587"/>
              <a:gd name="connsiteX2" fmla="*/ 2243609 w 9380667"/>
              <a:gd name="connsiteY2" fmla="*/ 4638587 h 4638587"/>
              <a:gd name="connsiteX3" fmla="*/ 0 w 9380667"/>
              <a:gd name="connsiteY3" fmla="*/ 0 h 4638587"/>
              <a:gd name="connsiteX4" fmla="*/ 9380667 w 9380667"/>
              <a:gd name="connsiteY4" fmla="*/ 0 h 4638587"/>
              <a:gd name="connsiteX5" fmla="*/ 9380667 w 9380667"/>
              <a:gd name="connsiteY5" fmla="*/ 3774622 h 4638587"/>
              <a:gd name="connsiteX6" fmla="*/ 0 w 9380667"/>
              <a:gd name="connsiteY6" fmla="*/ 3774622 h 4638587"/>
              <a:gd name="connsiteX0" fmla="*/ 2243609 w 9380667"/>
              <a:gd name="connsiteY0" fmla="*/ 4638587 h 4638587"/>
              <a:gd name="connsiteX1" fmla="*/ 2243609 w 9380667"/>
              <a:gd name="connsiteY1" fmla="*/ 3777937 h 4638587"/>
              <a:gd name="connsiteX2" fmla="*/ 2243609 w 9380667"/>
              <a:gd name="connsiteY2" fmla="*/ 4638587 h 4638587"/>
              <a:gd name="connsiteX3" fmla="*/ 0 w 9380667"/>
              <a:gd name="connsiteY3" fmla="*/ 0 h 4638587"/>
              <a:gd name="connsiteX4" fmla="*/ 9380667 w 9380667"/>
              <a:gd name="connsiteY4" fmla="*/ 0 h 4638587"/>
              <a:gd name="connsiteX5" fmla="*/ 9380667 w 9380667"/>
              <a:gd name="connsiteY5" fmla="*/ 3774622 h 4638587"/>
              <a:gd name="connsiteX6" fmla="*/ 0 w 9380667"/>
              <a:gd name="connsiteY6" fmla="*/ 3774622 h 4638587"/>
              <a:gd name="connsiteX7" fmla="*/ 0 w 9380667"/>
              <a:gd name="connsiteY7" fmla="*/ 0 h 4638587"/>
              <a:gd name="connsiteX0" fmla="*/ 0 w 9380667"/>
              <a:gd name="connsiteY0" fmla="*/ 0 h 3774622"/>
              <a:gd name="connsiteX1" fmla="*/ 9380667 w 9380667"/>
              <a:gd name="connsiteY1" fmla="*/ 0 h 3774622"/>
              <a:gd name="connsiteX2" fmla="*/ 9380667 w 9380667"/>
              <a:gd name="connsiteY2" fmla="*/ 3774622 h 3774622"/>
              <a:gd name="connsiteX3" fmla="*/ 0 w 9380667"/>
              <a:gd name="connsiteY3" fmla="*/ 3774622 h 3774622"/>
              <a:gd name="connsiteX4" fmla="*/ 0 w 9380667"/>
              <a:gd name="connsiteY4" fmla="*/ 0 h 3774622"/>
              <a:gd name="connsiteX0" fmla="*/ 0 w 9380667"/>
              <a:gd name="connsiteY0" fmla="*/ 0 h 3774622"/>
              <a:gd name="connsiteX1" fmla="*/ 9380667 w 9380667"/>
              <a:gd name="connsiteY1" fmla="*/ 0 h 3774622"/>
              <a:gd name="connsiteX2" fmla="*/ 9380667 w 9380667"/>
              <a:gd name="connsiteY2" fmla="*/ 3774622 h 3774622"/>
              <a:gd name="connsiteX3" fmla="*/ 1354245 w 9380667"/>
              <a:gd name="connsiteY3" fmla="*/ 3773385 h 3774622"/>
              <a:gd name="connsiteX4" fmla="*/ 0 w 9380667"/>
              <a:gd name="connsiteY4" fmla="*/ 3774622 h 3774622"/>
              <a:gd name="connsiteX5" fmla="*/ 0 w 9380667"/>
              <a:gd name="connsiteY5" fmla="*/ 0 h 3774622"/>
              <a:gd name="connsiteX0" fmla="*/ 0 w 9380667"/>
              <a:gd name="connsiteY0" fmla="*/ 0 h 3774622"/>
              <a:gd name="connsiteX1" fmla="*/ 9380667 w 9380667"/>
              <a:gd name="connsiteY1" fmla="*/ 0 h 3774622"/>
              <a:gd name="connsiteX2" fmla="*/ 9380667 w 9380667"/>
              <a:gd name="connsiteY2" fmla="*/ 3774622 h 3774622"/>
              <a:gd name="connsiteX3" fmla="*/ 2209709 w 9380667"/>
              <a:gd name="connsiteY3" fmla="*/ 3773385 h 3774622"/>
              <a:gd name="connsiteX4" fmla="*/ 1354245 w 9380667"/>
              <a:gd name="connsiteY4" fmla="*/ 3773385 h 3774622"/>
              <a:gd name="connsiteX5" fmla="*/ 0 w 9380667"/>
              <a:gd name="connsiteY5" fmla="*/ 3774622 h 3774622"/>
              <a:gd name="connsiteX6" fmla="*/ 0 w 9380667"/>
              <a:gd name="connsiteY6" fmla="*/ 0 h 3774622"/>
              <a:gd name="connsiteX0" fmla="*/ 0 w 9380667"/>
              <a:gd name="connsiteY0" fmla="*/ 0 h 3774622"/>
              <a:gd name="connsiteX1" fmla="*/ 9380667 w 9380667"/>
              <a:gd name="connsiteY1" fmla="*/ 0 h 3774622"/>
              <a:gd name="connsiteX2" fmla="*/ 9380667 w 9380667"/>
              <a:gd name="connsiteY2" fmla="*/ 3774622 h 3774622"/>
              <a:gd name="connsiteX3" fmla="*/ 2241856 w 9380667"/>
              <a:gd name="connsiteY3" fmla="*/ 3773385 h 3774622"/>
              <a:gd name="connsiteX4" fmla="*/ 2209709 w 9380667"/>
              <a:gd name="connsiteY4" fmla="*/ 3773385 h 3774622"/>
              <a:gd name="connsiteX5" fmla="*/ 1354245 w 9380667"/>
              <a:gd name="connsiteY5" fmla="*/ 3773385 h 3774622"/>
              <a:gd name="connsiteX6" fmla="*/ 0 w 9380667"/>
              <a:gd name="connsiteY6" fmla="*/ 3774622 h 3774622"/>
              <a:gd name="connsiteX7" fmla="*/ 0 w 9380667"/>
              <a:gd name="connsiteY7" fmla="*/ 0 h 3774622"/>
              <a:gd name="connsiteX0" fmla="*/ 0 w 9380667"/>
              <a:gd name="connsiteY0" fmla="*/ 0 h 4637779"/>
              <a:gd name="connsiteX1" fmla="*/ 9380667 w 9380667"/>
              <a:gd name="connsiteY1" fmla="*/ 0 h 4637779"/>
              <a:gd name="connsiteX2" fmla="*/ 9380667 w 9380667"/>
              <a:gd name="connsiteY2" fmla="*/ 3774622 h 4637779"/>
              <a:gd name="connsiteX3" fmla="*/ 2241856 w 9380667"/>
              <a:gd name="connsiteY3" fmla="*/ 3773385 h 4637779"/>
              <a:gd name="connsiteX4" fmla="*/ 2245428 w 9380667"/>
              <a:gd name="connsiteY4" fmla="*/ 4637779 h 4637779"/>
              <a:gd name="connsiteX5" fmla="*/ 1354245 w 9380667"/>
              <a:gd name="connsiteY5" fmla="*/ 3773385 h 4637779"/>
              <a:gd name="connsiteX6" fmla="*/ 0 w 9380667"/>
              <a:gd name="connsiteY6" fmla="*/ 3774622 h 4637779"/>
              <a:gd name="connsiteX7" fmla="*/ 0 w 9380667"/>
              <a:gd name="connsiteY7" fmla="*/ 0 h 4637779"/>
              <a:gd name="connsiteX0" fmla="*/ 0 w 9380667"/>
              <a:gd name="connsiteY0" fmla="*/ 0 h 4637779"/>
              <a:gd name="connsiteX1" fmla="*/ 9380667 w 9380667"/>
              <a:gd name="connsiteY1" fmla="*/ 0 h 4637779"/>
              <a:gd name="connsiteX2" fmla="*/ 9380667 w 9380667"/>
              <a:gd name="connsiteY2" fmla="*/ 3774622 h 4637779"/>
              <a:gd name="connsiteX3" fmla="*/ 2241856 w 9380667"/>
              <a:gd name="connsiteY3" fmla="*/ 3773385 h 4637779"/>
              <a:gd name="connsiteX4" fmla="*/ 2243642 w 9380667"/>
              <a:gd name="connsiteY4" fmla="*/ 4637779 h 4637779"/>
              <a:gd name="connsiteX5" fmla="*/ 1354245 w 9380667"/>
              <a:gd name="connsiteY5" fmla="*/ 3773385 h 4637779"/>
              <a:gd name="connsiteX6" fmla="*/ 0 w 9380667"/>
              <a:gd name="connsiteY6" fmla="*/ 3774622 h 4637779"/>
              <a:gd name="connsiteX7" fmla="*/ 0 w 9380667"/>
              <a:gd name="connsiteY7" fmla="*/ 0 h 463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667" h="4637779">
                <a:moveTo>
                  <a:pt x="0" y="0"/>
                </a:moveTo>
                <a:lnTo>
                  <a:pt x="9380667" y="0"/>
                </a:lnTo>
                <a:lnTo>
                  <a:pt x="9380667" y="3774622"/>
                </a:lnTo>
                <a:lnTo>
                  <a:pt x="2241856" y="3773385"/>
                </a:lnTo>
                <a:cubicBezTo>
                  <a:pt x="2243047" y="4061516"/>
                  <a:pt x="2242451" y="4349648"/>
                  <a:pt x="2243642" y="4637779"/>
                </a:cubicBezTo>
                <a:lnTo>
                  <a:pt x="1354245" y="3773385"/>
                </a:lnTo>
                <a:lnTo>
                  <a:pt x="0" y="3774622"/>
                </a:lnTo>
                <a:lnTo>
                  <a:pt x="0" y="0"/>
                </a:lnTo>
                <a:close/>
              </a:path>
            </a:pathLst>
          </a:custGeom>
          <a:noFill/>
        </p:spPr>
        <p:txBody>
          <a:bodyPr wrap="square">
            <a:noAutofit/>
          </a:bodyPr>
          <a:lstStyle>
            <a:lvl1pPr marL="0" indent="0" algn="ctr">
              <a:buNone/>
              <a:defRPr>
                <a:solidFill>
                  <a:schemeClr val="bg1"/>
                </a:solidFill>
              </a:defRPr>
            </a:lvl1pPr>
          </a:lstStyle>
          <a:p>
            <a:r>
              <a:rPr lang="en-NZ" dirty="0" smtClean="0"/>
              <a:t> </a:t>
            </a:r>
          </a:p>
          <a:p>
            <a:endParaRPr lang="en-NZ" dirty="0" smtClean="0"/>
          </a:p>
          <a:p>
            <a:endParaRPr lang="en-NZ" dirty="0" smtClean="0"/>
          </a:p>
          <a:p>
            <a:r>
              <a:rPr lang="en-NZ" dirty="0" smtClean="0"/>
              <a:t>Click to add image</a:t>
            </a:r>
            <a:endParaRPr lang="en-NZ" dirty="0"/>
          </a:p>
        </p:txBody>
      </p:sp>
      <p:sp>
        <p:nvSpPr>
          <p:cNvPr id="7" name="Footer Placeholder 6"/>
          <p:cNvSpPr>
            <a:spLocks noGrp="1"/>
          </p:cNvSpPr>
          <p:nvPr>
            <p:ph type="ftr" sz="quarter" idx="14"/>
          </p:nvPr>
        </p:nvSpPr>
        <p:spPr/>
        <p:txBody>
          <a:bodyPr/>
          <a:lstStyle/>
          <a:p>
            <a:r>
              <a:rPr lang="en-NZ" dirty="0" smtClean="0"/>
              <a:t>© Datacom 2018</a:t>
            </a:r>
            <a:endParaRPr lang="en-NZ" dirty="0"/>
          </a:p>
        </p:txBody>
      </p:sp>
      <p:sp>
        <p:nvSpPr>
          <p:cNvPr id="8" name="Slide Number Placeholder 7"/>
          <p:cNvSpPr>
            <a:spLocks noGrp="1"/>
          </p:cNvSpPr>
          <p:nvPr>
            <p:ph type="sldNum" sz="quarter" idx="15"/>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236034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hite layout">
    <p:spTree>
      <p:nvGrpSpPr>
        <p:cNvPr id="1" name=""/>
        <p:cNvGrpSpPr/>
        <p:nvPr/>
      </p:nvGrpSpPr>
      <p:grpSpPr>
        <a:xfrm>
          <a:off x="0" y="0"/>
          <a:ext cx="0" cy="0"/>
          <a:chOff x="0" y="0"/>
          <a:chExt cx="0" cy="0"/>
        </a:xfrm>
      </p:grpSpPr>
      <p:sp>
        <p:nvSpPr>
          <p:cNvPr id="36" name="Title 1"/>
          <p:cNvSpPr>
            <a:spLocks noGrp="1"/>
          </p:cNvSpPr>
          <p:nvPr>
            <p:ph type="title" hasCustomPrompt="1"/>
          </p:nvPr>
        </p:nvSpPr>
        <p:spPr>
          <a:xfrm>
            <a:off x="838200" y="747091"/>
            <a:ext cx="10515600" cy="618722"/>
          </a:xfrm>
        </p:spPr>
        <p:txBody>
          <a:bodyPr>
            <a:normAutofit/>
          </a:bodyPr>
          <a:lstStyle>
            <a:lvl1pPr>
              <a:defRPr sz="3200">
                <a:solidFill>
                  <a:srgbClr val="00BCE2"/>
                </a:solidFill>
              </a:defRPr>
            </a:lvl1pPr>
          </a:lstStyle>
          <a:p>
            <a:r>
              <a:rPr lang="en-US" dirty="0" smtClean="0"/>
              <a:t>Content slide on white</a:t>
            </a:r>
            <a:endParaRPr lang="en-NZ" dirty="0"/>
          </a:p>
        </p:txBody>
      </p:sp>
      <p:sp>
        <p:nvSpPr>
          <p:cNvPr id="37" name="Content Placeholder 2"/>
          <p:cNvSpPr>
            <a:spLocks noGrp="1"/>
          </p:cNvSpPr>
          <p:nvPr>
            <p:ph idx="1" hasCustomPrompt="1"/>
          </p:nvPr>
        </p:nvSpPr>
        <p:spPr>
          <a:xfrm>
            <a:off x="838200" y="1925515"/>
            <a:ext cx="10515600" cy="4251447"/>
          </a:xfrm>
        </p:spPr>
        <p:txBody>
          <a:bodyPr/>
          <a:lstStyle>
            <a:lvl1pPr marL="0" indent="0">
              <a:lnSpc>
                <a:spcPct val="90000"/>
              </a:lnSpc>
              <a:spcBef>
                <a:spcPts val="0"/>
              </a:spcBef>
              <a:spcAft>
                <a:spcPts val="1000"/>
              </a:spcAft>
              <a:buFont typeface="Arial" panose="020B0604020202020204" pitchFamily="34" charset="0"/>
              <a:buNone/>
              <a:defRPr sz="2000" b="0" baseline="0">
                <a:solidFill>
                  <a:schemeClr val="accent6">
                    <a:lumMod val="75000"/>
                    <a:lumOff val="25000"/>
                  </a:schemeClr>
                </a:solidFill>
              </a:defRPr>
            </a:lvl1pPr>
            <a:lvl2pPr marL="200025" indent="-171450">
              <a:lnSpc>
                <a:spcPct val="90000"/>
              </a:lnSpc>
              <a:spcBef>
                <a:spcPts val="0"/>
              </a:spcBef>
              <a:spcAft>
                <a:spcPts val="1000"/>
              </a:spcAft>
              <a:defRPr sz="1800" b="0">
                <a:solidFill>
                  <a:schemeClr val="accent6">
                    <a:lumMod val="75000"/>
                    <a:lumOff val="25000"/>
                  </a:schemeClr>
                </a:solidFill>
              </a:defRPr>
            </a:lvl2pPr>
            <a:lvl3pPr marL="469106" indent="-171450">
              <a:lnSpc>
                <a:spcPct val="90000"/>
              </a:lnSpc>
              <a:spcBef>
                <a:spcPts val="0"/>
              </a:spcBef>
              <a:spcAft>
                <a:spcPts val="1000"/>
              </a:spcAft>
              <a:defRPr sz="1400" b="0">
                <a:solidFill>
                  <a:schemeClr val="accent6">
                    <a:lumMod val="75000"/>
                    <a:lumOff val="25000"/>
                  </a:schemeClr>
                </a:solidFill>
              </a:defRPr>
            </a:lvl3pPr>
            <a:lvl4pPr>
              <a:lnSpc>
                <a:spcPts val="1620"/>
              </a:lnSpc>
              <a:spcBef>
                <a:spcPts val="0"/>
              </a:spcBef>
              <a:spcAft>
                <a:spcPts val="150"/>
              </a:spcAft>
              <a:defRPr b="0"/>
            </a:lvl4pPr>
            <a:lvl5pPr>
              <a:lnSpc>
                <a:spcPts val="1620"/>
              </a:lnSpc>
              <a:spcBef>
                <a:spcPts val="0"/>
              </a:spcBef>
              <a:spcAft>
                <a:spcPts val="150"/>
              </a:spcAft>
              <a:defRPr b="0"/>
            </a:lvl5pPr>
          </a:lstStyle>
          <a:p>
            <a:pPr lvl="0"/>
            <a:r>
              <a:rPr lang="en-US" dirty="0" smtClean="0"/>
              <a:t>Click to enter text</a:t>
            </a:r>
          </a:p>
          <a:p>
            <a:pPr lvl="1"/>
            <a:r>
              <a:rPr lang="en-US" dirty="0" smtClean="0"/>
              <a:t>Second level</a:t>
            </a:r>
          </a:p>
          <a:p>
            <a:pPr lvl="2"/>
            <a:r>
              <a:rPr lang="en-US" dirty="0" smtClean="0"/>
              <a:t>Third level</a:t>
            </a:r>
          </a:p>
        </p:txBody>
      </p:sp>
      <p:sp>
        <p:nvSpPr>
          <p:cNvPr id="38" name="Content Placeholder 7"/>
          <p:cNvSpPr>
            <a:spLocks noGrp="1"/>
          </p:cNvSpPr>
          <p:nvPr>
            <p:ph sz="quarter" idx="12" hasCustomPrompt="1"/>
          </p:nvPr>
        </p:nvSpPr>
        <p:spPr>
          <a:xfrm>
            <a:off x="838200" y="1361173"/>
            <a:ext cx="10515600" cy="504825"/>
          </a:xfrm>
        </p:spPr>
        <p:txBody>
          <a:bodyPr>
            <a:normAutofit/>
          </a:bodyPr>
          <a:lstStyle>
            <a:lvl1pPr marL="0" indent="0">
              <a:lnSpc>
                <a:spcPct val="90000"/>
              </a:lnSpc>
              <a:buNone/>
              <a:defRPr sz="1800">
                <a:solidFill>
                  <a:srgbClr val="002B7F"/>
                </a:solidFill>
                <a:latin typeface="+mj-lt"/>
              </a:defRPr>
            </a:lvl1pPr>
          </a:lstStyle>
          <a:p>
            <a:r>
              <a:rPr lang="en-US" sz="1950" b="0" dirty="0" smtClean="0"/>
              <a:t>Subheading goes here if necessary</a:t>
            </a:r>
            <a:endParaRPr lang="en-NZ" sz="1950" b="0" dirty="0"/>
          </a:p>
        </p:txBody>
      </p:sp>
      <p:sp>
        <p:nvSpPr>
          <p:cNvPr id="2" name="Footer Placeholder 1"/>
          <p:cNvSpPr>
            <a:spLocks noGrp="1"/>
          </p:cNvSpPr>
          <p:nvPr>
            <p:ph type="ftr" sz="quarter" idx="13"/>
          </p:nvPr>
        </p:nvSpPr>
        <p:spPr/>
        <p:txBody>
          <a:bodyPr/>
          <a:lstStyle/>
          <a:p>
            <a:r>
              <a:rPr lang="en-NZ" dirty="0" smtClean="0"/>
              <a:t>© Datacom 2018</a:t>
            </a:r>
            <a:endParaRPr lang="en-NZ" dirty="0"/>
          </a:p>
        </p:txBody>
      </p:sp>
      <p:sp>
        <p:nvSpPr>
          <p:cNvPr id="3" name="Slide Number Placeholder 2"/>
          <p:cNvSpPr>
            <a:spLocks noGrp="1"/>
          </p:cNvSpPr>
          <p:nvPr>
            <p:ph type="sldNum" sz="quarter" idx="14"/>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183007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white layou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747091"/>
            <a:ext cx="10515600" cy="618722"/>
          </a:xfrm>
        </p:spPr>
        <p:txBody>
          <a:bodyPr>
            <a:normAutofit/>
          </a:bodyPr>
          <a:lstStyle>
            <a:lvl1pPr>
              <a:defRPr sz="3200">
                <a:solidFill>
                  <a:srgbClr val="00BCE2"/>
                </a:solidFill>
              </a:defRPr>
            </a:lvl1pPr>
          </a:lstStyle>
          <a:p>
            <a:r>
              <a:rPr lang="en-US" dirty="0" smtClean="0"/>
              <a:t>Content slide on white</a:t>
            </a:r>
            <a:endParaRPr lang="en-NZ" dirty="0"/>
          </a:p>
        </p:txBody>
      </p:sp>
      <p:sp>
        <p:nvSpPr>
          <p:cNvPr id="11" name="Content Placeholder 2"/>
          <p:cNvSpPr>
            <a:spLocks noGrp="1"/>
          </p:cNvSpPr>
          <p:nvPr>
            <p:ph idx="1" hasCustomPrompt="1"/>
          </p:nvPr>
        </p:nvSpPr>
        <p:spPr>
          <a:xfrm>
            <a:off x="838200" y="1916724"/>
            <a:ext cx="5088039" cy="4260239"/>
          </a:xfrm>
        </p:spPr>
        <p:txBody>
          <a:bodyPr/>
          <a:lstStyle>
            <a:lvl1pPr marL="0" indent="0">
              <a:lnSpc>
                <a:spcPct val="90000"/>
              </a:lnSpc>
              <a:spcBef>
                <a:spcPts val="0"/>
              </a:spcBef>
              <a:spcAft>
                <a:spcPts val="1000"/>
              </a:spcAft>
              <a:buFont typeface="Arial" panose="020B0604020202020204" pitchFamily="34" charset="0"/>
              <a:buNone/>
              <a:defRPr sz="2000" b="0" baseline="0">
                <a:solidFill>
                  <a:schemeClr val="accent6">
                    <a:lumMod val="75000"/>
                    <a:lumOff val="25000"/>
                  </a:schemeClr>
                </a:solidFill>
              </a:defRPr>
            </a:lvl1pPr>
            <a:lvl2pPr marL="200025" indent="-171450">
              <a:lnSpc>
                <a:spcPct val="90000"/>
              </a:lnSpc>
              <a:spcBef>
                <a:spcPts val="0"/>
              </a:spcBef>
              <a:spcAft>
                <a:spcPts val="1000"/>
              </a:spcAft>
              <a:defRPr sz="1800" b="0">
                <a:solidFill>
                  <a:schemeClr val="accent6">
                    <a:lumMod val="75000"/>
                    <a:lumOff val="25000"/>
                  </a:schemeClr>
                </a:solidFill>
              </a:defRPr>
            </a:lvl2pPr>
            <a:lvl3pPr marL="469106" indent="-171450">
              <a:lnSpc>
                <a:spcPct val="90000"/>
              </a:lnSpc>
              <a:spcBef>
                <a:spcPts val="0"/>
              </a:spcBef>
              <a:spcAft>
                <a:spcPts val="1000"/>
              </a:spcAft>
              <a:defRPr sz="1400" b="0">
                <a:solidFill>
                  <a:schemeClr val="accent6">
                    <a:lumMod val="75000"/>
                    <a:lumOff val="25000"/>
                  </a:schemeClr>
                </a:solidFill>
              </a:defRPr>
            </a:lvl3pPr>
            <a:lvl4pPr>
              <a:lnSpc>
                <a:spcPts val="1620"/>
              </a:lnSpc>
              <a:spcBef>
                <a:spcPts val="0"/>
              </a:spcBef>
              <a:spcAft>
                <a:spcPts val="150"/>
              </a:spcAft>
              <a:defRPr b="0"/>
            </a:lvl4pPr>
            <a:lvl5pPr>
              <a:lnSpc>
                <a:spcPts val="1620"/>
              </a:lnSpc>
              <a:spcBef>
                <a:spcPts val="0"/>
              </a:spcBef>
              <a:spcAft>
                <a:spcPts val="150"/>
              </a:spcAft>
              <a:defRPr b="0"/>
            </a:lvl5pPr>
          </a:lstStyle>
          <a:p>
            <a:pPr lvl="0"/>
            <a:r>
              <a:rPr lang="en-US" dirty="0" smtClean="0"/>
              <a:t>Click to enter text</a:t>
            </a:r>
          </a:p>
          <a:p>
            <a:pPr lvl="1"/>
            <a:r>
              <a:rPr lang="en-US" dirty="0" smtClean="0"/>
              <a:t>Second level</a:t>
            </a:r>
          </a:p>
          <a:p>
            <a:pPr lvl="2"/>
            <a:r>
              <a:rPr lang="en-US" dirty="0" smtClean="0"/>
              <a:t>Third level</a:t>
            </a:r>
          </a:p>
        </p:txBody>
      </p:sp>
      <p:sp>
        <p:nvSpPr>
          <p:cNvPr id="12" name="Content Placeholder 2"/>
          <p:cNvSpPr>
            <a:spLocks noGrp="1"/>
          </p:cNvSpPr>
          <p:nvPr>
            <p:ph idx="12" hasCustomPrompt="1"/>
          </p:nvPr>
        </p:nvSpPr>
        <p:spPr>
          <a:xfrm>
            <a:off x="6261904" y="1916724"/>
            <a:ext cx="5091896" cy="4260239"/>
          </a:xfrm>
        </p:spPr>
        <p:txBody>
          <a:bodyPr/>
          <a:lstStyle>
            <a:lvl1pPr marL="0" indent="0">
              <a:lnSpc>
                <a:spcPct val="90000"/>
              </a:lnSpc>
              <a:spcBef>
                <a:spcPts val="0"/>
              </a:spcBef>
              <a:spcAft>
                <a:spcPts val="1000"/>
              </a:spcAft>
              <a:buFont typeface="Arial" panose="020B0604020202020204" pitchFamily="34" charset="0"/>
              <a:buNone/>
              <a:defRPr sz="2000" b="0" baseline="0">
                <a:solidFill>
                  <a:schemeClr val="accent6">
                    <a:lumMod val="75000"/>
                    <a:lumOff val="25000"/>
                  </a:schemeClr>
                </a:solidFill>
              </a:defRPr>
            </a:lvl1pPr>
            <a:lvl2pPr marL="200025" indent="-171450">
              <a:lnSpc>
                <a:spcPct val="90000"/>
              </a:lnSpc>
              <a:spcBef>
                <a:spcPts val="0"/>
              </a:spcBef>
              <a:spcAft>
                <a:spcPts val="1000"/>
              </a:spcAft>
              <a:defRPr sz="1800" b="0">
                <a:solidFill>
                  <a:schemeClr val="accent6">
                    <a:lumMod val="75000"/>
                    <a:lumOff val="25000"/>
                  </a:schemeClr>
                </a:solidFill>
              </a:defRPr>
            </a:lvl2pPr>
            <a:lvl3pPr marL="469106" indent="-171450">
              <a:lnSpc>
                <a:spcPct val="90000"/>
              </a:lnSpc>
              <a:spcBef>
                <a:spcPts val="0"/>
              </a:spcBef>
              <a:spcAft>
                <a:spcPts val="1000"/>
              </a:spcAft>
              <a:defRPr sz="1400" b="0">
                <a:solidFill>
                  <a:schemeClr val="accent6">
                    <a:lumMod val="75000"/>
                    <a:lumOff val="25000"/>
                  </a:schemeClr>
                </a:solidFill>
              </a:defRPr>
            </a:lvl3pPr>
            <a:lvl4pPr>
              <a:lnSpc>
                <a:spcPts val="1620"/>
              </a:lnSpc>
              <a:spcBef>
                <a:spcPts val="0"/>
              </a:spcBef>
              <a:spcAft>
                <a:spcPts val="150"/>
              </a:spcAft>
              <a:defRPr b="0"/>
            </a:lvl4pPr>
            <a:lvl5pPr>
              <a:lnSpc>
                <a:spcPts val="1620"/>
              </a:lnSpc>
              <a:spcBef>
                <a:spcPts val="0"/>
              </a:spcBef>
              <a:spcAft>
                <a:spcPts val="150"/>
              </a:spcAft>
              <a:defRPr b="0"/>
            </a:lvl5pPr>
          </a:lstStyle>
          <a:p>
            <a:pPr lvl="0"/>
            <a:r>
              <a:rPr lang="en-US" dirty="0" smtClean="0"/>
              <a:t>Click to enter text / Insert Object</a:t>
            </a:r>
          </a:p>
          <a:p>
            <a:pPr lvl="1"/>
            <a:r>
              <a:rPr lang="en-US" dirty="0" smtClean="0"/>
              <a:t>Second level</a:t>
            </a:r>
          </a:p>
          <a:p>
            <a:pPr lvl="2"/>
            <a:r>
              <a:rPr lang="en-US" dirty="0" smtClean="0"/>
              <a:t>Third level</a:t>
            </a:r>
          </a:p>
        </p:txBody>
      </p:sp>
      <p:sp>
        <p:nvSpPr>
          <p:cNvPr id="13" name="Content Placeholder 7"/>
          <p:cNvSpPr>
            <a:spLocks noGrp="1"/>
          </p:cNvSpPr>
          <p:nvPr>
            <p:ph sz="quarter" idx="13" hasCustomPrompt="1"/>
          </p:nvPr>
        </p:nvSpPr>
        <p:spPr>
          <a:xfrm>
            <a:off x="838200" y="1361173"/>
            <a:ext cx="10515600" cy="504825"/>
          </a:xfrm>
        </p:spPr>
        <p:txBody>
          <a:bodyPr/>
          <a:lstStyle>
            <a:lvl1pPr marL="0" indent="0">
              <a:lnSpc>
                <a:spcPct val="90000"/>
              </a:lnSpc>
              <a:buNone/>
              <a:defRPr sz="1800">
                <a:solidFill>
                  <a:srgbClr val="002B7F"/>
                </a:solidFill>
              </a:defRPr>
            </a:lvl1pPr>
          </a:lstStyle>
          <a:p>
            <a:r>
              <a:rPr lang="en-US" sz="1950" b="0" dirty="0" smtClean="0"/>
              <a:t>Subheading goes here if necessary</a:t>
            </a:r>
            <a:endParaRPr lang="en-NZ" sz="1950" b="0" dirty="0"/>
          </a:p>
        </p:txBody>
      </p:sp>
      <p:sp>
        <p:nvSpPr>
          <p:cNvPr id="2" name="Footer Placeholder 1"/>
          <p:cNvSpPr>
            <a:spLocks noGrp="1"/>
          </p:cNvSpPr>
          <p:nvPr>
            <p:ph type="ftr" sz="quarter" idx="14"/>
          </p:nvPr>
        </p:nvSpPr>
        <p:spPr/>
        <p:txBody>
          <a:bodyPr/>
          <a:lstStyle/>
          <a:p>
            <a:r>
              <a:rPr lang="en-NZ" dirty="0" smtClean="0"/>
              <a:t>© Datacom 2018</a:t>
            </a:r>
            <a:endParaRPr lang="en-NZ" dirty="0"/>
          </a:p>
        </p:txBody>
      </p:sp>
      <p:sp>
        <p:nvSpPr>
          <p:cNvPr id="3" name="Slide Number Placeholder 2"/>
          <p:cNvSpPr>
            <a:spLocks noGrp="1"/>
          </p:cNvSpPr>
          <p:nvPr>
            <p:ph type="sldNum" sz="quarter" idx="15"/>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265095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lank white layout">
    <p:spTree>
      <p:nvGrpSpPr>
        <p:cNvPr id="1" name=""/>
        <p:cNvGrpSpPr/>
        <p:nvPr/>
      </p:nvGrpSpPr>
      <p:grpSpPr>
        <a:xfrm>
          <a:off x="0" y="0"/>
          <a:ext cx="0" cy="0"/>
          <a:chOff x="0" y="0"/>
          <a:chExt cx="0" cy="0"/>
        </a:xfrm>
      </p:grpSpPr>
      <p:sp>
        <p:nvSpPr>
          <p:cNvPr id="8" name="Content Placeholder 7"/>
          <p:cNvSpPr>
            <a:spLocks noGrp="1"/>
          </p:cNvSpPr>
          <p:nvPr>
            <p:ph sz="quarter" idx="12" hasCustomPrompt="1"/>
          </p:nvPr>
        </p:nvSpPr>
        <p:spPr>
          <a:xfrm>
            <a:off x="838201" y="391887"/>
            <a:ext cx="10493375" cy="5790628"/>
          </a:xfrm>
        </p:spPr>
        <p:txBody>
          <a:bodyPr>
            <a:normAutofit/>
          </a:bodyPr>
          <a:lstStyle>
            <a:lvl1pPr marL="0" indent="0">
              <a:lnSpc>
                <a:spcPct val="90000"/>
              </a:lnSpc>
              <a:spcBef>
                <a:spcPts val="0"/>
              </a:spcBef>
              <a:spcAft>
                <a:spcPts val="1000"/>
              </a:spcAft>
              <a:buNone/>
              <a:defRPr sz="2000" b="0">
                <a:solidFill>
                  <a:schemeClr val="accent6">
                    <a:lumMod val="75000"/>
                    <a:lumOff val="25000"/>
                  </a:schemeClr>
                </a:solidFill>
              </a:defRPr>
            </a:lvl1pPr>
            <a:lvl2pPr>
              <a:defRPr sz="1800" b="1"/>
            </a:lvl2pPr>
            <a:lvl3pPr>
              <a:defRPr b="1"/>
            </a:lvl3pPr>
            <a:lvl4pPr>
              <a:defRPr b="1"/>
            </a:lvl4pPr>
            <a:lvl5pPr>
              <a:defRPr b="1"/>
            </a:lvl5pPr>
          </a:lstStyle>
          <a:p>
            <a:pPr lvl="0"/>
            <a:r>
              <a:rPr lang="en-US" dirty="0" smtClean="0"/>
              <a:t>Click to edit / Add picture</a:t>
            </a:r>
          </a:p>
        </p:txBody>
      </p:sp>
      <p:sp>
        <p:nvSpPr>
          <p:cNvPr id="2" name="Footer Placeholder 1"/>
          <p:cNvSpPr>
            <a:spLocks noGrp="1"/>
          </p:cNvSpPr>
          <p:nvPr>
            <p:ph type="ftr" sz="quarter" idx="13"/>
          </p:nvPr>
        </p:nvSpPr>
        <p:spPr/>
        <p:txBody>
          <a:bodyPr/>
          <a:lstStyle/>
          <a:p>
            <a:r>
              <a:rPr lang="en-NZ" dirty="0" smtClean="0"/>
              <a:t>© Datacom 2018</a:t>
            </a:r>
            <a:endParaRPr lang="en-NZ" dirty="0"/>
          </a:p>
        </p:txBody>
      </p:sp>
      <p:sp>
        <p:nvSpPr>
          <p:cNvPr id="3" name="Slide Number Placeholder 2"/>
          <p:cNvSpPr>
            <a:spLocks noGrp="1"/>
          </p:cNvSpPr>
          <p:nvPr>
            <p:ph type="sldNum" sz="quarter" idx="14"/>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2406232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icture white layou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39788" y="457200"/>
            <a:ext cx="3932237" cy="1600200"/>
          </a:xfrm>
        </p:spPr>
        <p:txBody>
          <a:bodyPr anchor="b" anchorCtr="0">
            <a:noAutofit/>
          </a:bodyPr>
          <a:lstStyle>
            <a:lvl1pPr>
              <a:defRPr sz="3200"/>
            </a:lvl1pPr>
          </a:lstStyle>
          <a:p>
            <a:r>
              <a:rPr lang="en-US" dirty="0" smtClean="0"/>
              <a:t>Click to edit title</a:t>
            </a:r>
            <a:endParaRPr lang="en-NZ" dirty="0"/>
          </a:p>
        </p:txBody>
      </p:sp>
      <p:sp>
        <p:nvSpPr>
          <p:cNvPr id="13" name="Picture Placeholder 2"/>
          <p:cNvSpPr>
            <a:spLocks noGrp="1"/>
          </p:cNvSpPr>
          <p:nvPr>
            <p:ph type="pic" idx="1" hasCustomPrompt="1"/>
          </p:nvPr>
        </p:nvSpPr>
        <p:spPr>
          <a:xfrm>
            <a:off x="5183188" y="457201"/>
            <a:ext cx="6172200" cy="5734593"/>
          </a:xfrm>
        </p:spPr>
        <p:txBody>
          <a:bodyPr>
            <a:normAutofit/>
          </a:bodyPr>
          <a:lstStyle>
            <a:lvl1pPr marL="0" indent="0">
              <a:lnSpc>
                <a:spcPct val="90000"/>
              </a:lnSpc>
              <a:spcAft>
                <a:spcPts val="1000"/>
              </a:spcAft>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NZ" dirty="0" smtClean="0"/>
              <a:t>Add picture</a:t>
            </a:r>
            <a:endParaRPr lang="en-NZ" dirty="0"/>
          </a:p>
        </p:txBody>
      </p:sp>
      <p:sp>
        <p:nvSpPr>
          <p:cNvPr id="14" name="Text Placeholder 3"/>
          <p:cNvSpPr>
            <a:spLocks noGrp="1"/>
          </p:cNvSpPr>
          <p:nvPr>
            <p:ph type="body" sz="half" idx="2" hasCustomPrompt="1"/>
          </p:nvPr>
        </p:nvSpPr>
        <p:spPr>
          <a:xfrm>
            <a:off x="839788" y="2057400"/>
            <a:ext cx="3932237" cy="4134394"/>
          </a:xfrm>
        </p:spPr>
        <p:txBody>
          <a:bodyPr>
            <a:normAutofit/>
          </a:bodyPr>
          <a:lstStyle>
            <a:lvl1pPr marL="0" indent="0">
              <a:lnSpc>
                <a:spcPct val="90000"/>
              </a:lnSpc>
              <a:spcBef>
                <a:spcPts val="0"/>
              </a:spcBef>
              <a:spcAft>
                <a:spcPts val="1000"/>
              </a:spcAft>
              <a:buNone/>
              <a:defRPr sz="200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a:t>
            </a:r>
          </a:p>
        </p:txBody>
      </p:sp>
      <p:sp>
        <p:nvSpPr>
          <p:cNvPr id="2" name="Footer Placeholder 1"/>
          <p:cNvSpPr>
            <a:spLocks noGrp="1"/>
          </p:cNvSpPr>
          <p:nvPr>
            <p:ph type="ftr" sz="quarter" idx="10"/>
          </p:nvPr>
        </p:nvSpPr>
        <p:spPr/>
        <p:txBody>
          <a:bodyPr/>
          <a:lstStyle/>
          <a:p>
            <a:r>
              <a:rPr lang="en-NZ" dirty="0" smtClean="0"/>
              <a:t>© Datacom 2018</a:t>
            </a:r>
            <a:endParaRPr lang="en-NZ" dirty="0"/>
          </a:p>
        </p:txBody>
      </p:sp>
      <p:sp>
        <p:nvSpPr>
          <p:cNvPr id="3" name="Slide Number Placeholder 2"/>
          <p:cNvSpPr>
            <a:spLocks noGrp="1"/>
          </p:cNvSpPr>
          <p:nvPr>
            <p:ph type="sldNum" sz="quarter" idx="11"/>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473767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ghlights dark blue layout">
    <p:bg>
      <p:bgPr>
        <a:solidFill>
          <a:srgbClr val="002B7F"/>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747091"/>
            <a:ext cx="10515600" cy="618722"/>
          </a:xfrm>
        </p:spPr>
        <p:txBody>
          <a:bodyPr>
            <a:normAutofit/>
          </a:bodyPr>
          <a:lstStyle>
            <a:lvl1pPr>
              <a:defRPr sz="3200" baseline="0">
                <a:solidFill>
                  <a:srgbClr val="00BCE2"/>
                </a:solidFill>
              </a:defRPr>
            </a:lvl1pPr>
          </a:lstStyle>
          <a:p>
            <a:r>
              <a:rPr lang="en-US" dirty="0" smtClean="0"/>
              <a:t>Highlights title</a:t>
            </a:r>
            <a:endParaRPr lang="en-NZ" dirty="0"/>
          </a:p>
        </p:txBody>
      </p:sp>
      <p:sp>
        <p:nvSpPr>
          <p:cNvPr id="11" name="Content Placeholder 7"/>
          <p:cNvSpPr>
            <a:spLocks noGrp="1"/>
          </p:cNvSpPr>
          <p:nvPr>
            <p:ph sz="quarter" idx="13" hasCustomPrompt="1"/>
          </p:nvPr>
        </p:nvSpPr>
        <p:spPr>
          <a:xfrm>
            <a:off x="838200" y="1361172"/>
            <a:ext cx="10515600" cy="624382"/>
          </a:xfrm>
        </p:spPr>
        <p:txBody>
          <a:bodyPr>
            <a:normAutofit/>
          </a:bodyPr>
          <a:lstStyle>
            <a:lvl1pPr marL="0" indent="0">
              <a:lnSpc>
                <a:spcPct val="90000"/>
              </a:lnSpc>
              <a:buNone/>
              <a:defRPr sz="1800">
                <a:solidFill>
                  <a:schemeClr val="bg1"/>
                </a:solidFill>
                <a:latin typeface="+mj-lt"/>
              </a:defRPr>
            </a:lvl1pPr>
          </a:lstStyle>
          <a:p>
            <a:r>
              <a:rPr lang="en-US" sz="1950" b="0" dirty="0" smtClean="0"/>
              <a:t>Subheading goes here if necessary</a:t>
            </a:r>
            <a:endParaRPr lang="en-NZ" sz="1950" b="0" dirty="0"/>
          </a:p>
        </p:txBody>
      </p:sp>
      <p:sp>
        <p:nvSpPr>
          <p:cNvPr id="12" name="Rectangle 11"/>
          <p:cNvSpPr/>
          <p:nvPr userDrawn="1"/>
        </p:nvSpPr>
        <p:spPr>
          <a:xfrm>
            <a:off x="960001" y="2016000"/>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rgbClr val="00BCE2"/>
              </a:solidFill>
            </a:endParaRPr>
          </a:p>
        </p:txBody>
      </p:sp>
      <p:sp>
        <p:nvSpPr>
          <p:cNvPr id="13" name="Rectangle 12"/>
          <p:cNvSpPr/>
          <p:nvPr userDrawn="1"/>
        </p:nvSpPr>
        <p:spPr>
          <a:xfrm>
            <a:off x="960001" y="4089471"/>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4" name="Text Placeholder 3"/>
          <p:cNvSpPr>
            <a:spLocks noGrp="1"/>
          </p:cNvSpPr>
          <p:nvPr>
            <p:ph type="body" sz="half" idx="2" hasCustomPrompt="1"/>
          </p:nvPr>
        </p:nvSpPr>
        <p:spPr>
          <a:xfrm>
            <a:off x="839788" y="3013170"/>
            <a:ext cx="311970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15" name="Text Placeholder 3"/>
          <p:cNvSpPr>
            <a:spLocks noGrp="1"/>
          </p:cNvSpPr>
          <p:nvPr>
            <p:ph type="body" sz="half" idx="14" hasCustomPrompt="1"/>
          </p:nvPr>
        </p:nvSpPr>
        <p:spPr>
          <a:xfrm>
            <a:off x="839788" y="3361512"/>
            <a:ext cx="3119709"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16" name="Text Placeholder 3"/>
          <p:cNvSpPr>
            <a:spLocks noGrp="1"/>
          </p:cNvSpPr>
          <p:nvPr>
            <p:ph type="body" sz="half" idx="15" hasCustomPrompt="1"/>
          </p:nvPr>
        </p:nvSpPr>
        <p:spPr>
          <a:xfrm>
            <a:off x="838200" y="2209181"/>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17" name="Text Placeholder 3"/>
          <p:cNvSpPr>
            <a:spLocks noGrp="1"/>
          </p:cNvSpPr>
          <p:nvPr>
            <p:ph type="body" sz="half" idx="16" hasCustomPrompt="1"/>
          </p:nvPr>
        </p:nvSpPr>
        <p:spPr>
          <a:xfrm>
            <a:off x="838491" y="5089965"/>
            <a:ext cx="311970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18" name="Text Placeholder 3"/>
          <p:cNvSpPr>
            <a:spLocks noGrp="1"/>
          </p:cNvSpPr>
          <p:nvPr>
            <p:ph type="body" sz="half" idx="17" hasCustomPrompt="1"/>
          </p:nvPr>
        </p:nvSpPr>
        <p:spPr>
          <a:xfrm>
            <a:off x="838491" y="5438307"/>
            <a:ext cx="3119709"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19" name="Text Placeholder 3"/>
          <p:cNvSpPr>
            <a:spLocks noGrp="1"/>
          </p:cNvSpPr>
          <p:nvPr>
            <p:ph type="body" sz="half" idx="18" hasCustomPrompt="1"/>
          </p:nvPr>
        </p:nvSpPr>
        <p:spPr>
          <a:xfrm>
            <a:off x="836903" y="4285976"/>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20" name="Rectangle 19"/>
          <p:cNvSpPr/>
          <p:nvPr userDrawn="1"/>
        </p:nvSpPr>
        <p:spPr>
          <a:xfrm>
            <a:off x="4664507" y="4096813"/>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1" name="Rectangle 20"/>
          <p:cNvSpPr/>
          <p:nvPr userDrawn="1"/>
        </p:nvSpPr>
        <p:spPr>
          <a:xfrm>
            <a:off x="8369014" y="4109045"/>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2" name="Text Placeholder 3"/>
          <p:cNvSpPr>
            <a:spLocks noGrp="1"/>
          </p:cNvSpPr>
          <p:nvPr>
            <p:ph type="body" sz="half" idx="19" hasCustomPrompt="1"/>
          </p:nvPr>
        </p:nvSpPr>
        <p:spPr>
          <a:xfrm>
            <a:off x="4534848" y="5088759"/>
            <a:ext cx="311970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23" name="Text Placeholder 3"/>
          <p:cNvSpPr>
            <a:spLocks noGrp="1"/>
          </p:cNvSpPr>
          <p:nvPr>
            <p:ph type="body" sz="half" idx="20" hasCustomPrompt="1"/>
          </p:nvPr>
        </p:nvSpPr>
        <p:spPr>
          <a:xfrm>
            <a:off x="4534848" y="5437101"/>
            <a:ext cx="3119709"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24" name="Text Placeholder 3"/>
          <p:cNvSpPr>
            <a:spLocks noGrp="1"/>
          </p:cNvSpPr>
          <p:nvPr>
            <p:ph type="body" sz="half" idx="21" hasCustomPrompt="1"/>
          </p:nvPr>
        </p:nvSpPr>
        <p:spPr>
          <a:xfrm>
            <a:off x="4533260" y="4284770"/>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25" name="Text Placeholder 3"/>
          <p:cNvSpPr>
            <a:spLocks noGrp="1"/>
          </p:cNvSpPr>
          <p:nvPr>
            <p:ph type="body" sz="half" idx="22" hasCustomPrompt="1"/>
          </p:nvPr>
        </p:nvSpPr>
        <p:spPr>
          <a:xfrm>
            <a:off x="8234091" y="5088760"/>
            <a:ext cx="311970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26" name="Text Placeholder 3"/>
          <p:cNvSpPr>
            <a:spLocks noGrp="1"/>
          </p:cNvSpPr>
          <p:nvPr>
            <p:ph type="body" sz="half" idx="23" hasCustomPrompt="1"/>
          </p:nvPr>
        </p:nvSpPr>
        <p:spPr>
          <a:xfrm>
            <a:off x="8234091" y="5437102"/>
            <a:ext cx="3119709"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27" name="Text Placeholder 3"/>
          <p:cNvSpPr>
            <a:spLocks noGrp="1"/>
          </p:cNvSpPr>
          <p:nvPr>
            <p:ph type="body" sz="half" idx="24" hasCustomPrompt="1"/>
          </p:nvPr>
        </p:nvSpPr>
        <p:spPr>
          <a:xfrm>
            <a:off x="8232503" y="4284771"/>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28" name="Text Placeholder 3"/>
          <p:cNvSpPr>
            <a:spLocks noGrp="1"/>
          </p:cNvSpPr>
          <p:nvPr>
            <p:ph type="body" sz="half" idx="25" hasCustomPrompt="1"/>
          </p:nvPr>
        </p:nvSpPr>
        <p:spPr>
          <a:xfrm>
            <a:off x="4533551" y="3017781"/>
            <a:ext cx="311970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29" name="Text Placeholder 3"/>
          <p:cNvSpPr>
            <a:spLocks noGrp="1"/>
          </p:cNvSpPr>
          <p:nvPr>
            <p:ph type="body" sz="half" idx="26" hasCustomPrompt="1"/>
          </p:nvPr>
        </p:nvSpPr>
        <p:spPr>
          <a:xfrm>
            <a:off x="4533551" y="3366123"/>
            <a:ext cx="3119709"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30" name="Text Placeholder 3"/>
          <p:cNvSpPr>
            <a:spLocks noGrp="1"/>
          </p:cNvSpPr>
          <p:nvPr>
            <p:ph type="body" sz="half" idx="27" hasCustomPrompt="1"/>
          </p:nvPr>
        </p:nvSpPr>
        <p:spPr>
          <a:xfrm>
            <a:off x="4531963" y="2213792"/>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31" name="Text Placeholder 3"/>
          <p:cNvSpPr>
            <a:spLocks noGrp="1"/>
          </p:cNvSpPr>
          <p:nvPr>
            <p:ph type="body" sz="half" idx="28" hasCustomPrompt="1"/>
          </p:nvPr>
        </p:nvSpPr>
        <p:spPr>
          <a:xfrm>
            <a:off x="8234091" y="3013170"/>
            <a:ext cx="311970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32" name="Text Placeholder 3"/>
          <p:cNvSpPr>
            <a:spLocks noGrp="1"/>
          </p:cNvSpPr>
          <p:nvPr>
            <p:ph type="body" sz="half" idx="29" hasCustomPrompt="1"/>
          </p:nvPr>
        </p:nvSpPr>
        <p:spPr>
          <a:xfrm>
            <a:off x="8234091" y="3361512"/>
            <a:ext cx="3119709"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33" name="Text Placeholder 3"/>
          <p:cNvSpPr>
            <a:spLocks noGrp="1"/>
          </p:cNvSpPr>
          <p:nvPr>
            <p:ph type="body" sz="half" idx="30" hasCustomPrompt="1"/>
          </p:nvPr>
        </p:nvSpPr>
        <p:spPr>
          <a:xfrm>
            <a:off x="8232503" y="2209181"/>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34" name="Rectangle 33"/>
          <p:cNvSpPr/>
          <p:nvPr userDrawn="1"/>
        </p:nvSpPr>
        <p:spPr>
          <a:xfrm>
            <a:off x="4664507" y="2010986"/>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35" name="Rectangle 34"/>
          <p:cNvSpPr/>
          <p:nvPr userDrawn="1"/>
        </p:nvSpPr>
        <p:spPr>
          <a:xfrm>
            <a:off x="8369014" y="2010986"/>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 name="Footer Placeholder 1"/>
          <p:cNvSpPr>
            <a:spLocks noGrp="1"/>
          </p:cNvSpPr>
          <p:nvPr>
            <p:ph type="ftr" sz="quarter" idx="31"/>
          </p:nvPr>
        </p:nvSpPr>
        <p:spPr/>
        <p:txBody>
          <a:bodyPr/>
          <a:lstStyle/>
          <a:p>
            <a:r>
              <a:rPr lang="en-NZ" dirty="0" smtClean="0"/>
              <a:t>© Datacom 2018</a:t>
            </a:r>
            <a:endParaRPr lang="en-NZ" dirty="0"/>
          </a:p>
        </p:txBody>
      </p:sp>
      <p:sp>
        <p:nvSpPr>
          <p:cNvPr id="3" name="Slide Number Placeholder 2"/>
          <p:cNvSpPr>
            <a:spLocks noGrp="1"/>
          </p:cNvSpPr>
          <p:nvPr>
            <p:ph type="sldNum" sz="quarter" idx="32"/>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3695109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light 2 column dark blue layout">
    <p:bg>
      <p:bgPr>
        <a:solidFill>
          <a:srgbClr val="002B7F"/>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38200" y="747091"/>
            <a:ext cx="10515600" cy="618722"/>
          </a:xfrm>
        </p:spPr>
        <p:txBody>
          <a:bodyPr>
            <a:normAutofit/>
          </a:bodyPr>
          <a:lstStyle>
            <a:lvl1pPr>
              <a:defRPr sz="3200" baseline="0">
                <a:solidFill>
                  <a:srgbClr val="00BCE2"/>
                </a:solidFill>
              </a:defRPr>
            </a:lvl1pPr>
          </a:lstStyle>
          <a:p>
            <a:r>
              <a:rPr lang="en-US" dirty="0" smtClean="0"/>
              <a:t>Highlights title</a:t>
            </a:r>
            <a:endParaRPr lang="en-NZ" dirty="0"/>
          </a:p>
        </p:txBody>
      </p:sp>
      <p:sp>
        <p:nvSpPr>
          <p:cNvPr id="12" name="Content Placeholder 7"/>
          <p:cNvSpPr>
            <a:spLocks noGrp="1"/>
          </p:cNvSpPr>
          <p:nvPr>
            <p:ph sz="quarter" idx="13" hasCustomPrompt="1"/>
          </p:nvPr>
        </p:nvSpPr>
        <p:spPr>
          <a:xfrm>
            <a:off x="838200" y="1361172"/>
            <a:ext cx="10515600" cy="624382"/>
          </a:xfrm>
        </p:spPr>
        <p:txBody>
          <a:bodyPr>
            <a:normAutofit/>
          </a:bodyPr>
          <a:lstStyle>
            <a:lvl1pPr marL="0" indent="0">
              <a:lnSpc>
                <a:spcPct val="90000"/>
              </a:lnSpc>
              <a:buNone/>
              <a:defRPr sz="1800">
                <a:solidFill>
                  <a:schemeClr val="bg1"/>
                </a:solidFill>
                <a:latin typeface="+mj-lt"/>
              </a:defRPr>
            </a:lvl1pPr>
          </a:lstStyle>
          <a:p>
            <a:r>
              <a:rPr lang="en-US" sz="1950" b="0" dirty="0" smtClean="0"/>
              <a:t>Subheading goes here if necessary</a:t>
            </a:r>
            <a:endParaRPr lang="en-NZ" sz="1950" b="0" dirty="0"/>
          </a:p>
        </p:txBody>
      </p:sp>
      <p:sp>
        <p:nvSpPr>
          <p:cNvPr id="13" name="Rectangle 12"/>
          <p:cNvSpPr/>
          <p:nvPr userDrawn="1"/>
        </p:nvSpPr>
        <p:spPr>
          <a:xfrm>
            <a:off x="960001" y="2016000"/>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rgbClr val="00BCE2"/>
              </a:solidFill>
            </a:endParaRPr>
          </a:p>
        </p:txBody>
      </p:sp>
      <p:sp>
        <p:nvSpPr>
          <p:cNvPr id="14" name="Rectangle 13"/>
          <p:cNvSpPr/>
          <p:nvPr userDrawn="1"/>
        </p:nvSpPr>
        <p:spPr>
          <a:xfrm>
            <a:off x="960001" y="4089471"/>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5" name="Text Placeholder 3"/>
          <p:cNvSpPr>
            <a:spLocks noGrp="1"/>
          </p:cNvSpPr>
          <p:nvPr>
            <p:ph type="body" sz="half" idx="2" hasCustomPrompt="1"/>
          </p:nvPr>
        </p:nvSpPr>
        <p:spPr>
          <a:xfrm>
            <a:off x="839788" y="3013170"/>
            <a:ext cx="449277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16" name="Text Placeholder 3"/>
          <p:cNvSpPr>
            <a:spLocks noGrp="1"/>
          </p:cNvSpPr>
          <p:nvPr>
            <p:ph type="body" sz="half" idx="14" hasCustomPrompt="1"/>
          </p:nvPr>
        </p:nvSpPr>
        <p:spPr>
          <a:xfrm>
            <a:off x="839787" y="3361512"/>
            <a:ext cx="4492780"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17" name="Text Placeholder 3"/>
          <p:cNvSpPr>
            <a:spLocks noGrp="1"/>
          </p:cNvSpPr>
          <p:nvPr>
            <p:ph type="body" sz="half" idx="15" hasCustomPrompt="1"/>
          </p:nvPr>
        </p:nvSpPr>
        <p:spPr>
          <a:xfrm>
            <a:off x="838200" y="2209181"/>
            <a:ext cx="4494368"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18" name="Text Placeholder 3"/>
          <p:cNvSpPr>
            <a:spLocks noGrp="1"/>
          </p:cNvSpPr>
          <p:nvPr>
            <p:ph type="body" sz="half" idx="16" hasCustomPrompt="1"/>
          </p:nvPr>
        </p:nvSpPr>
        <p:spPr>
          <a:xfrm>
            <a:off x="838490" y="5089965"/>
            <a:ext cx="4494076" cy="348343"/>
          </a:xfrm>
        </p:spPr>
        <p:txBody>
          <a:bodyPr>
            <a:normAutofit/>
          </a:bodyPr>
          <a:lstStyle>
            <a:lvl1pPr marL="0" indent="0">
              <a:lnSpc>
                <a:spcPct val="90000"/>
              </a:lnSpc>
              <a:spcBef>
                <a:spcPts val="0"/>
              </a:spcBef>
              <a:spcAft>
                <a:spcPts val="0"/>
              </a:spcAft>
              <a:buNone/>
              <a:defRPr sz="1800" b="0" cap="all"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19" name="Text Placeholder 3"/>
          <p:cNvSpPr>
            <a:spLocks noGrp="1"/>
          </p:cNvSpPr>
          <p:nvPr>
            <p:ph type="body" sz="half" idx="17" hasCustomPrompt="1"/>
          </p:nvPr>
        </p:nvSpPr>
        <p:spPr>
          <a:xfrm>
            <a:off x="838491" y="5438307"/>
            <a:ext cx="4494075"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20" name="Text Placeholder 3"/>
          <p:cNvSpPr>
            <a:spLocks noGrp="1"/>
          </p:cNvSpPr>
          <p:nvPr>
            <p:ph type="body" sz="half" idx="18" hasCustomPrompt="1"/>
          </p:nvPr>
        </p:nvSpPr>
        <p:spPr>
          <a:xfrm>
            <a:off x="836903" y="4285976"/>
            <a:ext cx="4495664"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21" name="Content Placeholder 2"/>
          <p:cNvSpPr>
            <a:spLocks noGrp="1"/>
          </p:cNvSpPr>
          <p:nvPr>
            <p:ph idx="19" hasCustomPrompt="1"/>
          </p:nvPr>
        </p:nvSpPr>
        <p:spPr>
          <a:xfrm>
            <a:off x="6096000" y="2016000"/>
            <a:ext cx="5257800" cy="4114834"/>
          </a:xfrm>
        </p:spPr>
        <p:txBody>
          <a:bodyPr/>
          <a:lstStyle>
            <a:lvl1pPr marL="0" indent="0">
              <a:lnSpc>
                <a:spcPct val="90000"/>
              </a:lnSpc>
              <a:spcBef>
                <a:spcPts val="0"/>
              </a:spcBef>
              <a:spcAft>
                <a:spcPts val="1000"/>
              </a:spcAft>
              <a:buFont typeface="Arial" panose="020B0604020202020204" pitchFamily="34" charset="0"/>
              <a:buNone/>
              <a:defRPr sz="2000" b="0" baseline="0">
                <a:solidFill>
                  <a:schemeClr val="bg1"/>
                </a:solidFill>
              </a:defRPr>
            </a:lvl1pPr>
            <a:lvl2pPr marL="200025" indent="-171450">
              <a:lnSpc>
                <a:spcPct val="90000"/>
              </a:lnSpc>
              <a:spcBef>
                <a:spcPts val="0"/>
              </a:spcBef>
              <a:spcAft>
                <a:spcPts val="1000"/>
              </a:spcAft>
              <a:defRPr sz="1800" b="0">
                <a:solidFill>
                  <a:schemeClr val="bg1"/>
                </a:solidFill>
              </a:defRPr>
            </a:lvl2pPr>
            <a:lvl3pPr marL="469106" indent="-171450">
              <a:lnSpc>
                <a:spcPct val="90000"/>
              </a:lnSpc>
              <a:spcBef>
                <a:spcPts val="0"/>
              </a:spcBef>
              <a:spcAft>
                <a:spcPts val="1000"/>
              </a:spcAft>
              <a:defRPr sz="1400" b="0">
                <a:solidFill>
                  <a:schemeClr val="bg1"/>
                </a:solidFill>
              </a:defRPr>
            </a:lvl3pPr>
            <a:lvl4pPr>
              <a:lnSpc>
                <a:spcPts val="1620"/>
              </a:lnSpc>
              <a:spcBef>
                <a:spcPts val="0"/>
              </a:spcBef>
              <a:spcAft>
                <a:spcPts val="150"/>
              </a:spcAft>
              <a:defRPr b="0"/>
            </a:lvl4pPr>
            <a:lvl5pPr>
              <a:lnSpc>
                <a:spcPts val="1620"/>
              </a:lnSpc>
              <a:spcBef>
                <a:spcPts val="0"/>
              </a:spcBef>
              <a:spcAft>
                <a:spcPts val="150"/>
              </a:spcAft>
              <a:defRPr b="0"/>
            </a:lvl5pPr>
          </a:lstStyle>
          <a:p>
            <a:pPr lvl="0"/>
            <a:r>
              <a:rPr lang="en-US" dirty="0" smtClean="0"/>
              <a:t>Click to enter text / Insert Object</a:t>
            </a:r>
          </a:p>
          <a:p>
            <a:pPr lvl="1"/>
            <a:r>
              <a:rPr lang="en-US" dirty="0" smtClean="0"/>
              <a:t>Second level</a:t>
            </a:r>
          </a:p>
          <a:p>
            <a:pPr lvl="2"/>
            <a:r>
              <a:rPr lang="en-US" dirty="0" smtClean="0"/>
              <a:t>Third level</a:t>
            </a:r>
          </a:p>
        </p:txBody>
      </p:sp>
      <p:sp>
        <p:nvSpPr>
          <p:cNvPr id="2" name="Footer Placeholder 1"/>
          <p:cNvSpPr>
            <a:spLocks noGrp="1"/>
          </p:cNvSpPr>
          <p:nvPr>
            <p:ph type="ftr" sz="quarter" idx="20"/>
          </p:nvPr>
        </p:nvSpPr>
        <p:spPr/>
        <p:txBody>
          <a:bodyPr/>
          <a:lstStyle/>
          <a:p>
            <a:r>
              <a:rPr lang="en-NZ" dirty="0" smtClean="0"/>
              <a:t>© Datacom 2018</a:t>
            </a:r>
            <a:endParaRPr lang="en-NZ" dirty="0"/>
          </a:p>
        </p:txBody>
      </p:sp>
      <p:sp>
        <p:nvSpPr>
          <p:cNvPr id="3" name="Slide Number Placeholder 2"/>
          <p:cNvSpPr>
            <a:spLocks noGrp="1"/>
          </p:cNvSpPr>
          <p:nvPr>
            <p:ph type="sldNum" sz="quarter" idx="21"/>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4002752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page dark blue layout">
    <p:bg>
      <p:bgPr>
        <a:solidFill>
          <a:srgbClr val="002B7F"/>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838200" y="2502000"/>
            <a:ext cx="10515600" cy="1296000"/>
          </a:xfrm>
          <a:prstGeom prst="rect">
            <a:avLst/>
          </a:prstGeom>
        </p:spPr>
        <p:txBody>
          <a:bodyPr vert="horz" lIns="91440" tIns="45720" rIns="91440" bIns="45720" rtlCol="0" anchor="ctr">
            <a:noAutofit/>
          </a:bodyPr>
          <a:lstStyle>
            <a:lvl1pPr>
              <a:defRPr sz="4000"/>
            </a:lvl1pPr>
          </a:lstStyle>
          <a:p>
            <a:r>
              <a:rPr lang="en-US" dirty="0" smtClean="0"/>
              <a:t>Chapter title – can go over two lines</a:t>
            </a:r>
            <a:endParaRPr lang="en-NZ" dirty="0"/>
          </a:p>
        </p:txBody>
      </p:sp>
      <p:sp>
        <p:nvSpPr>
          <p:cNvPr id="10" name="Rectangle 9"/>
          <p:cNvSpPr/>
          <p:nvPr userDrawn="1"/>
        </p:nvSpPr>
        <p:spPr>
          <a:xfrm>
            <a:off x="960001" y="2318471"/>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rgbClr val="00BCE2"/>
              </a:solidFill>
            </a:endParaRPr>
          </a:p>
        </p:txBody>
      </p:sp>
      <p:sp>
        <p:nvSpPr>
          <p:cNvPr id="11" name="Rectangle 10"/>
          <p:cNvSpPr/>
          <p:nvPr userDrawn="1"/>
        </p:nvSpPr>
        <p:spPr>
          <a:xfrm>
            <a:off x="960001" y="3864085"/>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 name="Footer Placeholder 1"/>
          <p:cNvSpPr>
            <a:spLocks noGrp="1"/>
          </p:cNvSpPr>
          <p:nvPr>
            <p:ph type="ftr" sz="quarter" idx="10"/>
          </p:nvPr>
        </p:nvSpPr>
        <p:spPr/>
        <p:txBody>
          <a:bodyPr/>
          <a:lstStyle/>
          <a:p>
            <a:r>
              <a:rPr lang="en-NZ" dirty="0" smtClean="0"/>
              <a:t>© Datacom 2018</a:t>
            </a:r>
            <a:endParaRPr lang="en-NZ" dirty="0"/>
          </a:p>
        </p:txBody>
      </p:sp>
      <p:sp>
        <p:nvSpPr>
          <p:cNvPr id="3" name="Slide Number Placeholder 2"/>
          <p:cNvSpPr>
            <a:spLocks noGrp="1"/>
          </p:cNvSpPr>
          <p:nvPr>
            <p:ph type="sldNum" sz="quarter" idx="11"/>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3237166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dark blue layout">
    <p:bg>
      <p:bgPr>
        <a:solidFill>
          <a:srgbClr val="002B7F"/>
        </a:solidFill>
        <a:effectLst/>
      </p:bgPr>
    </p:bg>
    <p:spTree>
      <p:nvGrpSpPr>
        <p:cNvPr id="1" name=""/>
        <p:cNvGrpSpPr/>
        <p:nvPr/>
      </p:nvGrpSpPr>
      <p:grpSpPr>
        <a:xfrm>
          <a:off x="0" y="0"/>
          <a:ext cx="0" cy="0"/>
          <a:chOff x="0" y="0"/>
          <a:chExt cx="0" cy="0"/>
        </a:xfrm>
      </p:grpSpPr>
      <p:sp>
        <p:nvSpPr>
          <p:cNvPr id="36" name="Title 1"/>
          <p:cNvSpPr>
            <a:spLocks noGrp="1"/>
          </p:cNvSpPr>
          <p:nvPr>
            <p:ph type="title" hasCustomPrompt="1"/>
          </p:nvPr>
        </p:nvSpPr>
        <p:spPr>
          <a:xfrm>
            <a:off x="838200" y="747091"/>
            <a:ext cx="10515600" cy="618722"/>
          </a:xfrm>
        </p:spPr>
        <p:txBody>
          <a:bodyPr>
            <a:normAutofit/>
          </a:bodyPr>
          <a:lstStyle>
            <a:lvl1pPr>
              <a:defRPr sz="3200">
                <a:solidFill>
                  <a:srgbClr val="00BCE2"/>
                </a:solidFill>
              </a:defRPr>
            </a:lvl1pPr>
          </a:lstStyle>
          <a:p>
            <a:r>
              <a:rPr lang="en-US" dirty="0" smtClean="0"/>
              <a:t>Content slide on white</a:t>
            </a:r>
            <a:endParaRPr lang="en-NZ" dirty="0"/>
          </a:p>
        </p:txBody>
      </p:sp>
      <p:sp>
        <p:nvSpPr>
          <p:cNvPr id="37" name="Content Placeholder 2"/>
          <p:cNvSpPr>
            <a:spLocks noGrp="1"/>
          </p:cNvSpPr>
          <p:nvPr>
            <p:ph idx="1" hasCustomPrompt="1"/>
          </p:nvPr>
        </p:nvSpPr>
        <p:spPr>
          <a:xfrm>
            <a:off x="838200" y="1925515"/>
            <a:ext cx="10515600" cy="4251447"/>
          </a:xfrm>
        </p:spPr>
        <p:txBody>
          <a:bodyPr/>
          <a:lstStyle>
            <a:lvl1pPr marL="0" indent="0">
              <a:lnSpc>
                <a:spcPct val="90000"/>
              </a:lnSpc>
              <a:spcBef>
                <a:spcPts val="0"/>
              </a:spcBef>
              <a:spcAft>
                <a:spcPts val="1000"/>
              </a:spcAft>
              <a:buFont typeface="Arial" panose="020B0604020202020204" pitchFamily="34" charset="0"/>
              <a:buNone/>
              <a:defRPr sz="2000" b="0" baseline="0">
                <a:solidFill>
                  <a:schemeClr val="bg1"/>
                </a:solidFill>
              </a:defRPr>
            </a:lvl1pPr>
            <a:lvl2pPr marL="200025" indent="-171450">
              <a:lnSpc>
                <a:spcPct val="90000"/>
              </a:lnSpc>
              <a:spcBef>
                <a:spcPts val="0"/>
              </a:spcBef>
              <a:spcAft>
                <a:spcPts val="1000"/>
              </a:spcAft>
              <a:defRPr sz="1800" b="0">
                <a:solidFill>
                  <a:schemeClr val="bg1"/>
                </a:solidFill>
              </a:defRPr>
            </a:lvl2pPr>
            <a:lvl3pPr marL="469106" indent="-171450">
              <a:lnSpc>
                <a:spcPct val="90000"/>
              </a:lnSpc>
              <a:spcBef>
                <a:spcPts val="0"/>
              </a:spcBef>
              <a:spcAft>
                <a:spcPts val="1000"/>
              </a:spcAft>
              <a:defRPr sz="1400" b="0">
                <a:solidFill>
                  <a:schemeClr val="bg1"/>
                </a:solidFill>
              </a:defRPr>
            </a:lvl3pPr>
            <a:lvl4pPr>
              <a:lnSpc>
                <a:spcPts val="1620"/>
              </a:lnSpc>
              <a:spcBef>
                <a:spcPts val="0"/>
              </a:spcBef>
              <a:spcAft>
                <a:spcPts val="150"/>
              </a:spcAft>
              <a:defRPr b="0"/>
            </a:lvl4pPr>
            <a:lvl5pPr>
              <a:lnSpc>
                <a:spcPts val="1620"/>
              </a:lnSpc>
              <a:spcBef>
                <a:spcPts val="0"/>
              </a:spcBef>
              <a:spcAft>
                <a:spcPts val="150"/>
              </a:spcAft>
              <a:defRPr b="0"/>
            </a:lvl5pPr>
          </a:lstStyle>
          <a:p>
            <a:pPr lvl="0"/>
            <a:r>
              <a:rPr lang="en-US" dirty="0" smtClean="0"/>
              <a:t>Click to enter text</a:t>
            </a:r>
          </a:p>
          <a:p>
            <a:pPr lvl="1"/>
            <a:r>
              <a:rPr lang="en-US" dirty="0" smtClean="0"/>
              <a:t>Second level</a:t>
            </a:r>
          </a:p>
          <a:p>
            <a:pPr lvl="2"/>
            <a:r>
              <a:rPr lang="en-US" dirty="0" smtClean="0"/>
              <a:t>Third level</a:t>
            </a:r>
          </a:p>
        </p:txBody>
      </p:sp>
      <p:sp>
        <p:nvSpPr>
          <p:cNvPr id="38" name="Content Placeholder 7"/>
          <p:cNvSpPr>
            <a:spLocks noGrp="1"/>
          </p:cNvSpPr>
          <p:nvPr>
            <p:ph sz="quarter" idx="12" hasCustomPrompt="1"/>
          </p:nvPr>
        </p:nvSpPr>
        <p:spPr>
          <a:xfrm>
            <a:off x="838200" y="1361173"/>
            <a:ext cx="10515600" cy="504825"/>
          </a:xfrm>
        </p:spPr>
        <p:txBody>
          <a:bodyPr>
            <a:normAutofit/>
          </a:bodyPr>
          <a:lstStyle>
            <a:lvl1pPr marL="0" indent="0">
              <a:lnSpc>
                <a:spcPct val="90000"/>
              </a:lnSpc>
              <a:buNone/>
              <a:defRPr sz="1800">
                <a:solidFill>
                  <a:schemeClr val="bg1"/>
                </a:solidFill>
                <a:latin typeface="+mj-lt"/>
              </a:defRPr>
            </a:lvl1pPr>
          </a:lstStyle>
          <a:p>
            <a:r>
              <a:rPr lang="en-US" sz="1950" b="0" dirty="0" smtClean="0"/>
              <a:t>Subheading goes here if necessary</a:t>
            </a:r>
            <a:endParaRPr lang="en-NZ" sz="1950" b="0" dirty="0"/>
          </a:p>
        </p:txBody>
      </p:sp>
      <p:sp>
        <p:nvSpPr>
          <p:cNvPr id="2" name="Footer Placeholder 1"/>
          <p:cNvSpPr>
            <a:spLocks noGrp="1"/>
          </p:cNvSpPr>
          <p:nvPr>
            <p:ph type="ftr" sz="quarter" idx="13"/>
          </p:nvPr>
        </p:nvSpPr>
        <p:spPr/>
        <p:txBody>
          <a:bodyPr/>
          <a:lstStyle/>
          <a:p>
            <a:r>
              <a:rPr lang="en-NZ" dirty="0" smtClean="0"/>
              <a:t>© Datacom 2018</a:t>
            </a:r>
            <a:endParaRPr lang="en-NZ" dirty="0"/>
          </a:p>
        </p:txBody>
      </p:sp>
      <p:sp>
        <p:nvSpPr>
          <p:cNvPr id="3" name="Slide Number Placeholder 2"/>
          <p:cNvSpPr>
            <a:spLocks noGrp="1"/>
          </p:cNvSpPr>
          <p:nvPr>
            <p:ph type="sldNum" sz="quarter" idx="14"/>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2009230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 columns dark blue layout">
    <p:bg>
      <p:bgPr>
        <a:solidFill>
          <a:srgbClr val="002B7F"/>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747091"/>
            <a:ext cx="10515600" cy="618722"/>
          </a:xfrm>
        </p:spPr>
        <p:txBody>
          <a:bodyPr>
            <a:normAutofit/>
          </a:bodyPr>
          <a:lstStyle>
            <a:lvl1pPr>
              <a:defRPr sz="3200">
                <a:solidFill>
                  <a:srgbClr val="00BCE2"/>
                </a:solidFill>
              </a:defRPr>
            </a:lvl1pPr>
          </a:lstStyle>
          <a:p>
            <a:r>
              <a:rPr lang="en-US" dirty="0" smtClean="0"/>
              <a:t>Content slide on white</a:t>
            </a:r>
            <a:endParaRPr lang="en-NZ" dirty="0"/>
          </a:p>
        </p:txBody>
      </p:sp>
      <p:sp>
        <p:nvSpPr>
          <p:cNvPr id="11" name="Content Placeholder 2"/>
          <p:cNvSpPr>
            <a:spLocks noGrp="1"/>
          </p:cNvSpPr>
          <p:nvPr>
            <p:ph idx="1" hasCustomPrompt="1"/>
          </p:nvPr>
        </p:nvSpPr>
        <p:spPr>
          <a:xfrm>
            <a:off x="838200" y="1916724"/>
            <a:ext cx="5088039" cy="4260239"/>
          </a:xfrm>
        </p:spPr>
        <p:txBody>
          <a:bodyPr/>
          <a:lstStyle>
            <a:lvl1pPr marL="0" indent="0">
              <a:lnSpc>
                <a:spcPct val="90000"/>
              </a:lnSpc>
              <a:spcBef>
                <a:spcPts val="0"/>
              </a:spcBef>
              <a:spcAft>
                <a:spcPts val="1000"/>
              </a:spcAft>
              <a:buFont typeface="Arial" panose="020B0604020202020204" pitchFamily="34" charset="0"/>
              <a:buNone/>
              <a:defRPr sz="2000" b="0" baseline="0">
                <a:solidFill>
                  <a:schemeClr val="bg1"/>
                </a:solidFill>
              </a:defRPr>
            </a:lvl1pPr>
            <a:lvl2pPr marL="200025" indent="-171450">
              <a:lnSpc>
                <a:spcPct val="90000"/>
              </a:lnSpc>
              <a:spcBef>
                <a:spcPts val="0"/>
              </a:spcBef>
              <a:spcAft>
                <a:spcPts val="1000"/>
              </a:spcAft>
              <a:defRPr sz="1800" b="0">
                <a:solidFill>
                  <a:schemeClr val="bg1"/>
                </a:solidFill>
              </a:defRPr>
            </a:lvl2pPr>
            <a:lvl3pPr marL="469106" indent="-171450">
              <a:lnSpc>
                <a:spcPct val="90000"/>
              </a:lnSpc>
              <a:spcBef>
                <a:spcPts val="0"/>
              </a:spcBef>
              <a:spcAft>
                <a:spcPts val="1000"/>
              </a:spcAft>
              <a:defRPr sz="1400" b="0">
                <a:solidFill>
                  <a:schemeClr val="bg1"/>
                </a:solidFill>
              </a:defRPr>
            </a:lvl3pPr>
            <a:lvl4pPr>
              <a:lnSpc>
                <a:spcPts val="1620"/>
              </a:lnSpc>
              <a:spcBef>
                <a:spcPts val="0"/>
              </a:spcBef>
              <a:spcAft>
                <a:spcPts val="150"/>
              </a:spcAft>
              <a:defRPr b="0"/>
            </a:lvl4pPr>
            <a:lvl5pPr>
              <a:lnSpc>
                <a:spcPts val="1620"/>
              </a:lnSpc>
              <a:spcBef>
                <a:spcPts val="0"/>
              </a:spcBef>
              <a:spcAft>
                <a:spcPts val="150"/>
              </a:spcAft>
              <a:defRPr b="0"/>
            </a:lvl5pPr>
          </a:lstStyle>
          <a:p>
            <a:pPr lvl="0"/>
            <a:r>
              <a:rPr lang="en-US" dirty="0" smtClean="0"/>
              <a:t>Click to enter text</a:t>
            </a:r>
          </a:p>
          <a:p>
            <a:pPr lvl="1"/>
            <a:r>
              <a:rPr lang="en-US" dirty="0" smtClean="0"/>
              <a:t>Second level</a:t>
            </a:r>
          </a:p>
          <a:p>
            <a:pPr lvl="2"/>
            <a:r>
              <a:rPr lang="en-US" dirty="0" smtClean="0"/>
              <a:t>Third level</a:t>
            </a:r>
          </a:p>
        </p:txBody>
      </p:sp>
      <p:sp>
        <p:nvSpPr>
          <p:cNvPr id="12" name="Content Placeholder 2"/>
          <p:cNvSpPr>
            <a:spLocks noGrp="1"/>
          </p:cNvSpPr>
          <p:nvPr>
            <p:ph idx="12" hasCustomPrompt="1"/>
          </p:nvPr>
        </p:nvSpPr>
        <p:spPr>
          <a:xfrm>
            <a:off x="6261904" y="1916724"/>
            <a:ext cx="5091896" cy="4260239"/>
          </a:xfrm>
        </p:spPr>
        <p:txBody>
          <a:bodyPr/>
          <a:lstStyle>
            <a:lvl1pPr marL="0" indent="0">
              <a:lnSpc>
                <a:spcPct val="90000"/>
              </a:lnSpc>
              <a:spcBef>
                <a:spcPts val="0"/>
              </a:spcBef>
              <a:spcAft>
                <a:spcPts val="1000"/>
              </a:spcAft>
              <a:buFont typeface="Arial" panose="020B0604020202020204" pitchFamily="34" charset="0"/>
              <a:buNone/>
              <a:defRPr sz="2000" b="0" baseline="0">
                <a:solidFill>
                  <a:schemeClr val="bg1"/>
                </a:solidFill>
              </a:defRPr>
            </a:lvl1pPr>
            <a:lvl2pPr marL="200025" indent="-171450">
              <a:lnSpc>
                <a:spcPct val="90000"/>
              </a:lnSpc>
              <a:spcBef>
                <a:spcPts val="0"/>
              </a:spcBef>
              <a:spcAft>
                <a:spcPts val="1000"/>
              </a:spcAft>
              <a:defRPr sz="1800" b="0">
                <a:solidFill>
                  <a:schemeClr val="bg1"/>
                </a:solidFill>
              </a:defRPr>
            </a:lvl2pPr>
            <a:lvl3pPr marL="469106" indent="-171450">
              <a:lnSpc>
                <a:spcPct val="90000"/>
              </a:lnSpc>
              <a:spcBef>
                <a:spcPts val="0"/>
              </a:spcBef>
              <a:spcAft>
                <a:spcPts val="1000"/>
              </a:spcAft>
              <a:defRPr sz="1400" b="0">
                <a:solidFill>
                  <a:schemeClr val="bg1"/>
                </a:solidFill>
              </a:defRPr>
            </a:lvl3pPr>
            <a:lvl4pPr>
              <a:lnSpc>
                <a:spcPts val="1620"/>
              </a:lnSpc>
              <a:spcBef>
                <a:spcPts val="0"/>
              </a:spcBef>
              <a:spcAft>
                <a:spcPts val="150"/>
              </a:spcAft>
              <a:defRPr b="0"/>
            </a:lvl4pPr>
            <a:lvl5pPr>
              <a:lnSpc>
                <a:spcPts val="1620"/>
              </a:lnSpc>
              <a:spcBef>
                <a:spcPts val="0"/>
              </a:spcBef>
              <a:spcAft>
                <a:spcPts val="150"/>
              </a:spcAft>
              <a:defRPr b="0"/>
            </a:lvl5pPr>
          </a:lstStyle>
          <a:p>
            <a:pPr lvl="0"/>
            <a:r>
              <a:rPr lang="en-US" dirty="0" smtClean="0"/>
              <a:t>Click to enter text / Insert Object</a:t>
            </a:r>
          </a:p>
          <a:p>
            <a:pPr lvl="1"/>
            <a:r>
              <a:rPr lang="en-US" dirty="0" smtClean="0"/>
              <a:t>Second level</a:t>
            </a:r>
          </a:p>
          <a:p>
            <a:pPr lvl="2"/>
            <a:r>
              <a:rPr lang="en-US" dirty="0" smtClean="0"/>
              <a:t>Third level</a:t>
            </a:r>
          </a:p>
        </p:txBody>
      </p:sp>
      <p:sp>
        <p:nvSpPr>
          <p:cNvPr id="13" name="Content Placeholder 7"/>
          <p:cNvSpPr>
            <a:spLocks noGrp="1"/>
          </p:cNvSpPr>
          <p:nvPr>
            <p:ph sz="quarter" idx="13" hasCustomPrompt="1"/>
          </p:nvPr>
        </p:nvSpPr>
        <p:spPr>
          <a:xfrm>
            <a:off x="838200" y="1361173"/>
            <a:ext cx="10515600" cy="504825"/>
          </a:xfrm>
        </p:spPr>
        <p:txBody>
          <a:bodyPr/>
          <a:lstStyle>
            <a:lvl1pPr marL="0" indent="0">
              <a:lnSpc>
                <a:spcPct val="90000"/>
              </a:lnSpc>
              <a:buNone/>
              <a:defRPr sz="1800">
                <a:solidFill>
                  <a:schemeClr val="bg1"/>
                </a:solidFill>
              </a:defRPr>
            </a:lvl1pPr>
          </a:lstStyle>
          <a:p>
            <a:r>
              <a:rPr lang="en-US" sz="1950" b="0" dirty="0" smtClean="0"/>
              <a:t>Subheading goes here if necessary</a:t>
            </a:r>
            <a:endParaRPr lang="en-NZ" sz="1950" b="0" dirty="0"/>
          </a:p>
        </p:txBody>
      </p:sp>
      <p:sp>
        <p:nvSpPr>
          <p:cNvPr id="2" name="Footer Placeholder 1"/>
          <p:cNvSpPr>
            <a:spLocks noGrp="1"/>
          </p:cNvSpPr>
          <p:nvPr>
            <p:ph type="ftr" sz="quarter" idx="14"/>
          </p:nvPr>
        </p:nvSpPr>
        <p:spPr/>
        <p:txBody>
          <a:bodyPr/>
          <a:lstStyle/>
          <a:p>
            <a:r>
              <a:rPr lang="en-NZ" dirty="0" smtClean="0"/>
              <a:t>© Datacom 2018</a:t>
            </a:r>
            <a:endParaRPr lang="en-NZ" dirty="0"/>
          </a:p>
        </p:txBody>
      </p:sp>
      <p:sp>
        <p:nvSpPr>
          <p:cNvPr id="3" name="Slide Number Placeholder 2"/>
          <p:cNvSpPr>
            <a:spLocks noGrp="1"/>
          </p:cNvSpPr>
          <p:nvPr>
            <p:ph type="sldNum" sz="quarter" idx="15"/>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2910684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dark blue layout">
    <p:bg>
      <p:bgPr>
        <a:solidFill>
          <a:srgbClr val="002B7F"/>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2" hasCustomPrompt="1"/>
          </p:nvPr>
        </p:nvSpPr>
        <p:spPr>
          <a:xfrm>
            <a:off x="838201" y="391887"/>
            <a:ext cx="10493375" cy="5790628"/>
          </a:xfrm>
        </p:spPr>
        <p:txBody>
          <a:bodyPr>
            <a:normAutofit/>
          </a:bodyPr>
          <a:lstStyle>
            <a:lvl1pPr marL="0" indent="0">
              <a:lnSpc>
                <a:spcPct val="90000"/>
              </a:lnSpc>
              <a:spcBef>
                <a:spcPts val="0"/>
              </a:spcBef>
              <a:spcAft>
                <a:spcPts val="1000"/>
              </a:spcAft>
              <a:buNone/>
              <a:defRPr sz="2000" b="0">
                <a:solidFill>
                  <a:schemeClr val="bg1"/>
                </a:solidFill>
              </a:defRPr>
            </a:lvl1pPr>
            <a:lvl2pPr>
              <a:defRPr sz="1800" b="1"/>
            </a:lvl2pPr>
            <a:lvl3pPr>
              <a:defRPr b="1"/>
            </a:lvl3pPr>
            <a:lvl4pPr>
              <a:defRPr b="1"/>
            </a:lvl4pPr>
            <a:lvl5pPr>
              <a:defRPr b="1"/>
            </a:lvl5pPr>
          </a:lstStyle>
          <a:p>
            <a:pPr lvl="0"/>
            <a:r>
              <a:rPr lang="en-US" dirty="0" smtClean="0"/>
              <a:t>Click to edit / Add picture</a:t>
            </a:r>
          </a:p>
        </p:txBody>
      </p:sp>
      <p:sp>
        <p:nvSpPr>
          <p:cNvPr id="2" name="Footer Placeholder 1"/>
          <p:cNvSpPr>
            <a:spLocks noGrp="1"/>
          </p:cNvSpPr>
          <p:nvPr>
            <p:ph type="ftr" sz="quarter" idx="13"/>
          </p:nvPr>
        </p:nvSpPr>
        <p:spPr/>
        <p:txBody>
          <a:bodyPr/>
          <a:lstStyle/>
          <a:p>
            <a:r>
              <a:rPr lang="en-NZ" dirty="0" smtClean="0"/>
              <a:t>© Datacom 2018</a:t>
            </a:r>
            <a:endParaRPr lang="en-NZ" dirty="0"/>
          </a:p>
        </p:txBody>
      </p:sp>
      <p:sp>
        <p:nvSpPr>
          <p:cNvPr id="3" name="Slide Number Placeholder 2"/>
          <p:cNvSpPr>
            <a:spLocks noGrp="1"/>
          </p:cNvSpPr>
          <p:nvPr>
            <p:ph type="sldNum" sz="quarter" idx="14"/>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81579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ark Blue with image layout:">
    <p:bg>
      <p:bgPr>
        <a:solidFill>
          <a:srgbClr val="002B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58400" y="3847638"/>
            <a:ext cx="8251200" cy="1227600"/>
          </a:xfrm>
          <a:prstGeom prst="rect">
            <a:avLst/>
          </a:prstGeom>
        </p:spPr>
        <p:txBody>
          <a:bodyPr anchor="t"/>
          <a:lstStyle>
            <a:lvl1pPr algn="l">
              <a:defRPr sz="4000" b="1" baseline="0">
                <a:solidFill>
                  <a:schemeClr val="bg1"/>
                </a:solidFill>
                <a:latin typeface="+mn-lt"/>
              </a:defRPr>
            </a:lvl1pPr>
          </a:lstStyle>
          <a:p>
            <a:r>
              <a:rPr lang="en-US" dirty="0" smtClean="0"/>
              <a:t>Cover title – can go over two lines</a:t>
            </a:r>
            <a:endParaRPr lang="en-NZ" dirty="0"/>
          </a:p>
        </p:txBody>
      </p:sp>
      <p:sp>
        <p:nvSpPr>
          <p:cNvPr id="3" name="Subtitle 2"/>
          <p:cNvSpPr>
            <a:spLocks noGrp="1"/>
          </p:cNvSpPr>
          <p:nvPr>
            <p:ph type="subTitle" idx="1" hasCustomPrompt="1"/>
          </p:nvPr>
        </p:nvSpPr>
        <p:spPr>
          <a:xfrm>
            <a:off x="2958400" y="5126038"/>
            <a:ext cx="8251200" cy="684000"/>
          </a:xfrm>
          <a:prstGeom prst="rect">
            <a:avLst/>
          </a:prstGeom>
        </p:spPr>
        <p:txBody>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 copy if required, two lines max. Descriptive copy about what to expect from this presentation.</a:t>
            </a:r>
            <a:endParaRPr lang="en-NZ" dirty="0"/>
          </a:p>
        </p:txBody>
      </p:sp>
      <p:sp>
        <p:nvSpPr>
          <p:cNvPr id="7" name="Footer Placeholder 6"/>
          <p:cNvSpPr>
            <a:spLocks noGrp="1"/>
          </p:cNvSpPr>
          <p:nvPr>
            <p:ph type="ftr" sz="quarter" idx="14"/>
          </p:nvPr>
        </p:nvSpPr>
        <p:spPr/>
        <p:txBody>
          <a:bodyPr/>
          <a:lstStyle>
            <a:lvl1pPr>
              <a:defRPr>
                <a:solidFill>
                  <a:schemeClr val="bg1"/>
                </a:solidFill>
              </a:defRPr>
            </a:lvl1pPr>
          </a:lstStyle>
          <a:p>
            <a:r>
              <a:rPr lang="en-NZ" dirty="0" smtClean="0"/>
              <a:t>© Datacom 2018</a:t>
            </a:r>
            <a:endParaRPr lang="en-NZ" dirty="0"/>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370D5FEB-FBDA-428E-9B3B-6233C16FAE42}" type="slidenum">
              <a:rPr lang="en-NZ" smtClean="0"/>
              <a:pPr/>
              <a:t>‹#›</a:t>
            </a:fld>
            <a:endParaRPr lang="en-NZ" dirty="0"/>
          </a:p>
        </p:txBody>
      </p:sp>
      <p:sp>
        <p:nvSpPr>
          <p:cNvPr id="10" name="Picture Placeholder 35"/>
          <p:cNvSpPr>
            <a:spLocks noGrp="1"/>
          </p:cNvSpPr>
          <p:nvPr>
            <p:ph type="pic" sz="quarter" idx="13" hasCustomPrompt="1"/>
          </p:nvPr>
        </p:nvSpPr>
        <p:spPr>
          <a:xfrm>
            <a:off x="-172122" y="-75304"/>
            <a:ext cx="12507556" cy="4637779"/>
          </a:xfrm>
          <a:custGeom>
            <a:avLst/>
            <a:gdLst>
              <a:gd name="connsiteX0" fmla="*/ 1355787 w 9380667"/>
              <a:gd name="connsiteY0" fmla="*/ 3777937 h 4638587"/>
              <a:gd name="connsiteX1" fmla="*/ 2243609 w 9380667"/>
              <a:gd name="connsiteY1" fmla="*/ 3777937 h 4638587"/>
              <a:gd name="connsiteX2" fmla="*/ 2243609 w 9380667"/>
              <a:gd name="connsiteY2" fmla="*/ 4638587 h 4638587"/>
              <a:gd name="connsiteX3" fmla="*/ 0 w 9380667"/>
              <a:gd name="connsiteY3" fmla="*/ 0 h 4638587"/>
              <a:gd name="connsiteX4" fmla="*/ 9380667 w 9380667"/>
              <a:gd name="connsiteY4" fmla="*/ 0 h 4638587"/>
              <a:gd name="connsiteX5" fmla="*/ 9380667 w 9380667"/>
              <a:gd name="connsiteY5" fmla="*/ 3774622 h 4638587"/>
              <a:gd name="connsiteX6" fmla="*/ 0 w 9380667"/>
              <a:gd name="connsiteY6" fmla="*/ 3774622 h 4638587"/>
              <a:gd name="connsiteX0" fmla="*/ 2243609 w 9380667"/>
              <a:gd name="connsiteY0" fmla="*/ 4638587 h 4638587"/>
              <a:gd name="connsiteX1" fmla="*/ 2243609 w 9380667"/>
              <a:gd name="connsiteY1" fmla="*/ 3777937 h 4638587"/>
              <a:gd name="connsiteX2" fmla="*/ 2243609 w 9380667"/>
              <a:gd name="connsiteY2" fmla="*/ 4638587 h 4638587"/>
              <a:gd name="connsiteX3" fmla="*/ 0 w 9380667"/>
              <a:gd name="connsiteY3" fmla="*/ 0 h 4638587"/>
              <a:gd name="connsiteX4" fmla="*/ 9380667 w 9380667"/>
              <a:gd name="connsiteY4" fmla="*/ 0 h 4638587"/>
              <a:gd name="connsiteX5" fmla="*/ 9380667 w 9380667"/>
              <a:gd name="connsiteY5" fmla="*/ 3774622 h 4638587"/>
              <a:gd name="connsiteX6" fmla="*/ 0 w 9380667"/>
              <a:gd name="connsiteY6" fmla="*/ 3774622 h 4638587"/>
              <a:gd name="connsiteX7" fmla="*/ 0 w 9380667"/>
              <a:gd name="connsiteY7" fmla="*/ 0 h 4638587"/>
              <a:gd name="connsiteX0" fmla="*/ 0 w 9380667"/>
              <a:gd name="connsiteY0" fmla="*/ 0 h 3774622"/>
              <a:gd name="connsiteX1" fmla="*/ 9380667 w 9380667"/>
              <a:gd name="connsiteY1" fmla="*/ 0 h 3774622"/>
              <a:gd name="connsiteX2" fmla="*/ 9380667 w 9380667"/>
              <a:gd name="connsiteY2" fmla="*/ 3774622 h 3774622"/>
              <a:gd name="connsiteX3" fmla="*/ 0 w 9380667"/>
              <a:gd name="connsiteY3" fmla="*/ 3774622 h 3774622"/>
              <a:gd name="connsiteX4" fmla="*/ 0 w 9380667"/>
              <a:gd name="connsiteY4" fmla="*/ 0 h 3774622"/>
              <a:gd name="connsiteX0" fmla="*/ 0 w 9380667"/>
              <a:gd name="connsiteY0" fmla="*/ 0 h 3774622"/>
              <a:gd name="connsiteX1" fmla="*/ 9380667 w 9380667"/>
              <a:gd name="connsiteY1" fmla="*/ 0 h 3774622"/>
              <a:gd name="connsiteX2" fmla="*/ 9380667 w 9380667"/>
              <a:gd name="connsiteY2" fmla="*/ 3774622 h 3774622"/>
              <a:gd name="connsiteX3" fmla="*/ 1354245 w 9380667"/>
              <a:gd name="connsiteY3" fmla="*/ 3773385 h 3774622"/>
              <a:gd name="connsiteX4" fmla="*/ 0 w 9380667"/>
              <a:gd name="connsiteY4" fmla="*/ 3774622 h 3774622"/>
              <a:gd name="connsiteX5" fmla="*/ 0 w 9380667"/>
              <a:gd name="connsiteY5" fmla="*/ 0 h 3774622"/>
              <a:gd name="connsiteX0" fmla="*/ 0 w 9380667"/>
              <a:gd name="connsiteY0" fmla="*/ 0 h 3774622"/>
              <a:gd name="connsiteX1" fmla="*/ 9380667 w 9380667"/>
              <a:gd name="connsiteY1" fmla="*/ 0 h 3774622"/>
              <a:gd name="connsiteX2" fmla="*/ 9380667 w 9380667"/>
              <a:gd name="connsiteY2" fmla="*/ 3774622 h 3774622"/>
              <a:gd name="connsiteX3" fmla="*/ 2209709 w 9380667"/>
              <a:gd name="connsiteY3" fmla="*/ 3773385 h 3774622"/>
              <a:gd name="connsiteX4" fmla="*/ 1354245 w 9380667"/>
              <a:gd name="connsiteY4" fmla="*/ 3773385 h 3774622"/>
              <a:gd name="connsiteX5" fmla="*/ 0 w 9380667"/>
              <a:gd name="connsiteY5" fmla="*/ 3774622 h 3774622"/>
              <a:gd name="connsiteX6" fmla="*/ 0 w 9380667"/>
              <a:gd name="connsiteY6" fmla="*/ 0 h 3774622"/>
              <a:gd name="connsiteX0" fmla="*/ 0 w 9380667"/>
              <a:gd name="connsiteY0" fmla="*/ 0 h 3774622"/>
              <a:gd name="connsiteX1" fmla="*/ 9380667 w 9380667"/>
              <a:gd name="connsiteY1" fmla="*/ 0 h 3774622"/>
              <a:gd name="connsiteX2" fmla="*/ 9380667 w 9380667"/>
              <a:gd name="connsiteY2" fmla="*/ 3774622 h 3774622"/>
              <a:gd name="connsiteX3" fmla="*/ 2241856 w 9380667"/>
              <a:gd name="connsiteY3" fmla="*/ 3773385 h 3774622"/>
              <a:gd name="connsiteX4" fmla="*/ 2209709 w 9380667"/>
              <a:gd name="connsiteY4" fmla="*/ 3773385 h 3774622"/>
              <a:gd name="connsiteX5" fmla="*/ 1354245 w 9380667"/>
              <a:gd name="connsiteY5" fmla="*/ 3773385 h 3774622"/>
              <a:gd name="connsiteX6" fmla="*/ 0 w 9380667"/>
              <a:gd name="connsiteY6" fmla="*/ 3774622 h 3774622"/>
              <a:gd name="connsiteX7" fmla="*/ 0 w 9380667"/>
              <a:gd name="connsiteY7" fmla="*/ 0 h 3774622"/>
              <a:gd name="connsiteX0" fmla="*/ 0 w 9380667"/>
              <a:gd name="connsiteY0" fmla="*/ 0 h 4637779"/>
              <a:gd name="connsiteX1" fmla="*/ 9380667 w 9380667"/>
              <a:gd name="connsiteY1" fmla="*/ 0 h 4637779"/>
              <a:gd name="connsiteX2" fmla="*/ 9380667 w 9380667"/>
              <a:gd name="connsiteY2" fmla="*/ 3774622 h 4637779"/>
              <a:gd name="connsiteX3" fmla="*/ 2241856 w 9380667"/>
              <a:gd name="connsiteY3" fmla="*/ 3773385 h 4637779"/>
              <a:gd name="connsiteX4" fmla="*/ 2245428 w 9380667"/>
              <a:gd name="connsiteY4" fmla="*/ 4637779 h 4637779"/>
              <a:gd name="connsiteX5" fmla="*/ 1354245 w 9380667"/>
              <a:gd name="connsiteY5" fmla="*/ 3773385 h 4637779"/>
              <a:gd name="connsiteX6" fmla="*/ 0 w 9380667"/>
              <a:gd name="connsiteY6" fmla="*/ 3774622 h 4637779"/>
              <a:gd name="connsiteX7" fmla="*/ 0 w 9380667"/>
              <a:gd name="connsiteY7" fmla="*/ 0 h 4637779"/>
              <a:gd name="connsiteX0" fmla="*/ 0 w 9380667"/>
              <a:gd name="connsiteY0" fmla="*/ 0 h 4637779"/>
              <a:gd name="connsiteX1" fmla="*/ 9380667 w 9380667"/>
              <a:gd name="connsiteY1" fmla="*/ 0 h 4637779"/>
              <a:gd name="connsiteX2" fmla="*/ 9380667 w 9380667"/>
              <a:gd name="connsiteY2" fmla="*/ 3774622 h 4637779"/>
              <a:gd name="connsiteX3" fmla="*/ 2241856 w 9380667"/>
              <a:gd name="connsiteY3" fmla="*/ 3773385 h 4637779"/>
              <a:gd name="connsiteX4" fmla="*/ 2243642 w 9380667"/>
              <a:gd name="connsiteY4" fmla="*/ 4637779 h 4637779"/>
              <a:gd name="connsiteX5" fmla="*/ 1354245 w 9380667"/>
              <a:gd name="connsiteY5" fmla="*/ 3773385 h 4637779"/>
              <a:gd name="connsiteX6" fmla="*/ 0 w 9380667"/>
              <a:gd name="connsiteY6" fmla="*/ 3774622 h 4637779"/>
              <a:gd name="connsiteX7" fmla="*/ 0 w 9380667"/>
              <a:gd name="connsiteY7" fmla="*/ 0 h 463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667" h="4637779">
                <a:moveTo>
                  <a:pt x="0" y="0"/>
                </a:moveTo>
                <a:lnTo>
                  <a:pt x="9380667" y="0"/>
                </a:lnTo>
                <a:lnTo>
                  <a:pt x="9380667" y="3774622"/>
                </a:lnTo>
                <a:lnTo>
                  <a:pt x="2241856" y="3773385"/>
                </a:lnTo>
                <a:cubicBezTo>
                  <a:pt x="2243047" y="4061516"/>
                  <a:pt x="2242451" y="4349648"/>
                  <a:pt x="2243642" y="4637779"/>
                </a:cubicBezTo>
                <a:lnTo>
                  <a:pt x="1354245" y="3773385"/>
                </a:lnTo>
                <a:lnTo>
                  <a:pt x="0" y="3774622"/>
                </a:lnTo>
                <a:lnTo>
                  <a:pt x="0" y="0"/>
                </a:lnTo>
                <a:close/>
              </a:path>
            </a:pathLst>
          </a:custGeom>
          <a:noFill/>
        </p:spPr>
        <p:txBody>
          <a:bodyPr wrap="square">
            <a:noAutofit/>
          </a:bodyPr>
          <a:lstStyle>
            <a:lvl1pPr marL="0" indent="0" algn="ctr">
              <a:buNone/>
              <a:defRPr>
                <a:solidFill>
                  <a:schemeClr val="bg1"/>
                </a:solidFill>
              </a:defRPr>
            </a:lvl1pPr>
          </a:lstStyle>
          <a:p>
            <a:r>
              <a:rPr lang="en-NZ" dirty="0" smtClean="0"/>
              <a:t> </a:t>
            </a:r>
          </a:p>
          <a:p>
            <a:endParaRPr lang="en-NZ" dirty="0" smtClean="0"/>
          </a:p>
          <a:p>
            <a:endParaRPr lang="en-NZ" dirty="0" smtClean="0"/>
          </a:p>
          <a:p>
            <a:r>
              <a:rPr lang="en-NZ" dirty="0" smtClean="0"/>
              <a:t>Click to add image</a:t>
            </a:r>
            <a:endParaRPr lang="en-NZ" dirty="0"/>
          </a:p>
        </p:txBody>
      </p:sp>
    </p:spTree>
    <p:extLst>
      <p:ext uri="{BB962C8B-B14F-4D97-AF65-F5344CB8AC3E}">
        <p14:creationId xmlns:p14="http://schemas.microsoft.com/office/powerpoint/2010/main" val="2855803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icture dark blue layout">
    <p:bg>
      <p:bgPr>
        <a:solidFill>
          <a:srgbClr val="002B7F"/>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39788" y="457200"/>
            <a:ext cx="3932237" cy="1600200"/>
          </a:xfrm>
        </p:spPr>
        <p:txBody>
          <a:bodyPr anchor="b" anchorCtr="0">
            <a:noAutofit/>
          </a:bodyPr>
          <a:lstStyle>
            <a:lvl1pPr>
              <a:defRPr sz="3200"/>
            </a:lvl1pPr>
          </a:lstStyle>
          <a:p>
            <a:r>
              <a:rPr lang="en-US" dirty="0" smtClean="0"/>
              <a:t>Click to edit title</a:t>
            </a:r>
            <a:endParaRPr lang="en-NZ" dirty="0"/>
          </a:p>
        </p:txBody>
      </p:sp>
      <p:sp>
        <p:nvSpPr>
          <p:cNvPr id="13" name="Picture Placeholder 2"/>
          <p:cNvSpPr>
            <a:spLocks noGrp="1"/>
          </p:cNvSpPr>
          <p:nvPr>
            <p:ph type="pic" idx="1" hasCustomPrompt="1"/>
          </p:nvPr>
        </p:nvSpPr>
        <p:spPr>
          <a:xfrm>
            <a:off x="5183188" y="457201"/>
            <a:ext cx="6172200" cy="5734593"/>
          </a:xfrm>
        </p:spPr>
        <p:txBody>
          <a:bodyPr>
            <a:normAutofit/>
          </a:bodyPr>
          <a:lstStyle>
            <a:lvl1pPr marL="0" indent="0">
              <a:lnSpc>
                <a:spcPct val="90000"/>
              </a:lnSpc>
              <a:spcAft>
                <a:spcPts val="1000"/>
              </a:spcAft>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NZ" dirty="0" smtClean="0"/>
              <a:t>Add picture</a:t>
            </a:r>
            <a:endParaRPr lang="en-NZ" dirty="0"/>
          </a:p>
        </p:txBody>
      </p:sp>
      <p:sp>
        <p:nvSpPr>
          <p:cNvPr id="14" name="Text Placeholder 3"/>
          <p:cNvSpPr>
            <a:spLocks noGrp="1"/>
          </p:cNvSpPr>
          <p:nvPr>
            <p:ph type="body" sz="half" idx="2" hasCustomPrompt="1"/>
          </p:nvPr>
        </p:nvSpPr>
        <p:spPr>
          <a:xfrm>
            <a:off x="839788" y="2057400"/>
            <a:ext cx="3932237" cy="4134394"/>
          </a:xfrm>
        </p:spPr>
        <p:txBody>
          <a:bodyPr>
            <a:normAutofit/>
          </a:bodyPr>
          <a:lstStyle>
            <a:lvl1pPr marL="0" indent="0">
              <a:lnSpc>
                <a:spcPct val="90000"/>
              </a:lnSpc>
              <a:spcBef>
                <a:spcPts val="0"/>
              </a:spcBef>
              <a:spcAft>
                <a:spcPts val="1000"/>
              </a:spcAft>
              <a:buNone/>
              <a:defRPr sz="200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a:t>
            </a:r>
          </a:p>
        </p:txBody>
      </p:sp>
      <p:sp>
        <p:nvSpPr>
          <p:cNvPr id="2" name="Footer Placeholder 1"/>
          <p:cNvSpPr>
            <a:spLocks noGrp="1"/>
          </p:cNvSpPr>
          <p:nvPr>
            <p:ph type="ftr" sz="quarter" idx="10"/>
          </p:nvPr>
        </p:nvSpPr>
        <p:spPr/>
        <p:txBody>
          <a:bodyPr/>
          <a:lstStyle/>
          <a:p>
            <a:r>
              <a:rPr lang="en-NZ" dirty="0" smtClean="0"/>
              <a:t>© Datacom 2018</a:t>
            </a:r>
            <a:endParaRPr lang="en-NZ" dirty="0"/>
          </a:p>
        </p:txBody>
      </p:sp>
      <p:sp>
        <p:nvSpPr>
          <p:cNvPr id="3" name="Slide Number Placeholder 2"/>
          <p:cNvSpPr>
            <a:spLocks noGrp="1"/>
          </p:cNvSpPr>
          <p:nvPr>
            <p:ph type="sldNum" sz="quarter" idx="11"/>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3049573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ghlights light blue layout">
    <p:bg>
      <p:bgPr>
        <a:solidFill>
          <a:schemeClr val="tx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747091"/>
            <a:ext cx="10515600" cy="618722"/>
          </a:xfrm>
        </p:spPr>
        <p:txBody>
          <a:bodyPr>
            <a:normAutofit/>
          </a:bodyPr>
          <a:lstStyle>
            <a:lvl1pPr>
              <a:defRPr sz="3200" baseline="0">
                <a:solidFill>
                  <a:srgbClr val="002B7F"/>
                </a:solidFill>
              </a:defRPr>
            </a:lvl1pPr>
          </a:lstStyle>
          <a:p>
            <a:r>
              <a:rPr lang="en-US" dirty="0" smtClean="0"/>
              <a:t>Highlights title</a:t>
            </a:r>
            <a:endParaRPr lang="en-NZ" dirty="0"/>
          </a:p>
        </p:txBody>
      </p:sp>
      <p:sp>
        <p:nvSpPr>
          <p:cNvPr id="11" name="Content Placeholder 7"/>
          <p:cNvSpPr>
            <a:spLocks noGrp="1"/>
          </p:cNvSpPr>
          <p:nvPr>
            <p:ph sz="quarter" idx="13" hasCustomPrompt="1"/>
          </p:nvPr>
        </p:nvSpPr>
        <p:spPr>
          <a:xfrm>
            <a:off x="838200" y="1361172"/>
            <a:ext cx="10515600" cy="624382"/>
          </a:xfrm>
        </p:spPr>
        <p:txBody>
          <a:bodyPr>
            <a:normAutofit/>
          </a:bodyPr>
          <a:lstStyle>
            <a:lvl1pPr marL="0" indent="0">
              <a:lnSpc>
                <a:spcPct val="90000"/>
              </a:lnSpc>
              <a:buNone/>
              <a:defRPr sz="1800">
                <a:solidFill>
                  <a:schemeClr val="bg1"/>
                </a:solidFill>
                <a:latin typeface="+mj-lt"/>
              </a:defRPr>
            </a:lvl1pPr>
          </a:lstStyle>
          <a:p>
            <a:r>
              <a:rPr lang="en-US" sz="1950" b="0" dirty="0" smtClean="0"/>
              <a:t>Subheading goes here if necessary</a:t>
            </a:r>
            <a:endParaRPr lang="en-NZ" sz="1950" b="0" dirty="0"/>
          </a:p>
        </p:txBody>
      </p:sp>
      <p:sp>
        <p:nvSpPr>
          <p:cNvPr id="12" name="Rectangle 11"/>
          <p:cNvSpPr/>
          <p:nvPr userDrawn="1"/>
        </p:nvSpPr>
        <p:spPr>
          <a:xfrm>
            <a:off x="960001" y="2016000"/>
            <a:ext cx="1025956" cy="123508"/>
          </a:xfrm>
          <a:prstGeom prst="rect">
            <a:avLst/>
          </a:prstGeom>
          <a:solidFill>
            <a:srgbClr val="002B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rgbClr val="00BCE2"/>
              </a:solidFill>
            </a:endParaRPr>
          </a:p>
        </p:txBody>
      </p:sp>
      <p:sp>
        <p:nvSpPr>
          <p:cNvPr id="13" name="Rectangle 12"/>
          <p:cNvSpPr/>
          <p:nvPr userDrawn="1"/>
        </p:nvSpPr>
        <p:spPr>
          <a:xfrm>
            <a:off x="960001" y="4089471"/>
            <a:ext cx="1025956" cy="123508"/>
          </a:xfrm>
          <a:prstGeom prst="rect">
            <a:avLst/>
          </a:prstGeom>
          <a:solidFill>
            <a:srgbClr val="002B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4" name="Text Placeholder 3"/>
          <p:cNvSpPr>
            <a:spLocks noGrp="1"/>
          </p:cNvSpPr>
          <p:nvPr>
            <p:ph type="body" sz="half" idx="2" hasCustomPrompt="1"/>
          </p:nvPr>
        </p:nvSpPr>
        <p:spPr>
          <a:xfrm>
            <a:off x="839788" y="3013170"/>
            <a:ext cx="3119709" cy="348343"/>
          </a:xfrm>
        </p:spPr>
        <p:txBody>
          <a:bodyPr>
            <a:normAutofit/>
          </a:bodyPr>
          <a:lstStyle>
            <a:lvl1pPr marL="0" indent="0">
              <a:lnSpc>
                <a:spcPct val="90000"/>
              </a:lnSpc>
              <a:spcBef>
                <a:spcPts val="0"/>
              </a:spcBef>
              <a:spcAft>
                <a:spcPts val="0"/>
              </a:spcAft>
              <a:buNone/>
              <a:defRPr sz="1800" b="0" cap="all"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15" name="Text Placeholder 3"/>
          <p:cNvSpPr>
            <a:spLocks noGrp="1"/>
          </p:cNvSpPr>
          <p:nvPr>
            <p:ph type="body" sz="half" idx="14" hasCustomPrompt="1"/>
          </p:nvPr>
        </p:nvSpPr>
        <p:spPr>
          <a:xfrm>
            <a:off x="839788" y="3361512"/>
            <a:ext cx="3119709"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16" name="Text Placeholder 3"/>
          <p:cNvSpPr>
            <a:spLocks noGrp="1"/>
          </p:cNvSpPr>
          <p:nvPr>
            <p:ph type="body" sz="half" idx="15" hasCustomPrompt="1"/>
          </p:nvPr>
        </p:nvSpPr>
        <p:spPr>
          <a:xfrm>
            <a:off x="838200" y="2209181"/>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2B7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17" name="Text Placeholder 3"/>
          <p:cNvSpPr>
            <a:spLocks noGrp="1"/>
          </p:cNvSpPr>
          <p:nvPr>
            <p:ph type="body" sz="half" idx="16" hasCustomPrompt="1"/>
          </p:nvPr>
        </p:nvSpPr>
        <p:spPr>
          <a:xfrm>
            <a:off x="838491" y="5089965"/>
            <a:ext cx="3119709" cy="348343"/>
          </a:xfrm>
        </p:spPr>
        <p:txBody>
          <a:bodyPr>
            <a:normAutofit/>
          </a:bodyPr>
          <a:lstStyle>
            <a:lvl1pPr marL="0" indent="0">
              <a:lnSpc>
                <a:spcPct val="90000"/>
              </a:lnSpc>
              <a:spcBef>
                <a:spcPts val="0"/>
              </a:spcBef>
              <a:spcAft>
                <a:spcPts val="0"/>
              </a:spcAft>
              <a:buNone/>
              <a:defRPr sz="1800" b="0" cap="all" baseline="0">
                <a:solidFill>
                  <a:srgbClr val="002B7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18" name="Text Placeholder 3"/>
          <p:cNvSpPr>
            <a:spLocks noGrp="1"/>
          </p:cNvSpPr>
          <p:nvPr>
            <p:ph type="body" sz="half" idx="17" hasCustomPrompt="1"/>
          </p:nvPr>
        </p:nvSpPr>
        <p:spPr>
          <a:xfrm>
            <a:off x="838491" y="5438307"/>
            <a:ext cx="3119709"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19" name="Text Placeholder 3"/>
          <p:cNvSpPr>
            <a:spLocks noGrp="1"/>
          </p:cNvSpPr>
          <p:nvPr>
            <p:ph type="body" sz="half" idx="18" hasCustomPrompt="1"/>
          </p:nvPr>
        </p:nvSpPr>
        <p:spPr>
          <a:xfrm>
            <a:off x="836903" y="4285976"/>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20" name="Rectangle 19"/>
          <p:cNvSpPr/>
          <p:nvPr userDrawn="1"/>
        </p:nvSpPr>
        <p:spPr>
          <a:xfrm>
            <a:off x="4664507" y="4096813"/>
            <a:ext cx="1025956" cy="123508"/>
          </a:xfrm>
          <a:prstGeom prst="rect">
            <a:avLst/>
          </a:prstGeom>
          <a:solidFill>
            <a:srgbClr val="002B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1" name="Rectangle 20"/>
          <p:cNvSpPr/>
          <p:nvPr userDrawn="1"/>
        </p:nvSpPr>
        <p:spPr>
          <a:xfrm>
            <a:off x="8369014" y="4109045"/>
            <a:ext cx="1025956" cy="123508"/>
          </a:xfrm>
          <a:prstGeom prst="rect">
            <a:avLst/>
          </a:prstGeom>
          <a:solidFill>
            <a:srgbClr val="002B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2" name="Text Placeholder 3"/>
          <p:cNvSpPr>
            <a:spLocks noGrp="1"/>
          </p:cNvSpPr>
          <p:nvPr>
            <p:ph type="body" sz="half" idx="19" hasCustomPrompt="1"/>
          </p:nvPr>
        </p:nvSpPr>
        <p:spPr>
          <a:xfrm>
            <a:off x="4534848" y="5088759"/>
            <a:ext cx="3119709" cy="348343"/>
          </a:xfrm>
        </p:spPr>
        <p:txBody>
          <a:bodyPr>
            <a:normAutofit/>
          </a:bodyPr>
          <a:lstStyle>
            <a:lvl1pPr marL="0" indent="0">
              <a:lnSpc>
                <a:spcPct val="90000"/>
              </a:lnSpc>
              <a:spcBef>
                <a:spcPts val="0"/>
              </a:spcBef>
              <a:spcAft>
                <a:spcPts val="0"/>
              </a:spcAft>
              <a:buNone/>
              <a:defRPr sz="1800" b="0" cap="all" baseline="0">
                <a:solidFill>
                  <a:srgbClr val="002B7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23" name="Text Placeholder 3"/>
          <p:cNvSpPr>
            <a:spLocks noGrp="1"/>
          </p:cNvSpPr>
          <p:nvPr>
            <p:ph type="body" sz="half" idx="20" hasCustomPrompt="1"/>
          </p:nvPr>
        </p:nvSpPr>
        <p:spPr>
          <a:xfrm>
            <a:off x="4534848" y="5437101"/>
            <a:ext cx="3119709"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24" name="Text Placeholder 3"/>
          <p:cNvSpPr>
            <a:spLocks noGrp="1"/>
          </p:cNvSpPr>
          <p:nvPr>
            <p:ph type="body" sz="half" idx="21" hasCustomPrompt="1"/>
          </p:nvPr>
        </p:nvSpPr>
        <p:spPr>
          <a:xfrm>
            <a:off x="4533260" y="4284770"/>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25" name="Text Placeholder 3"/>
          <p:cNvSpPr>
            <a:spLocks noGrp="1"/>
          </p:cNvSpPr>
          <p:nvPr>
            <p:ph type="body" sz="half" idx="22" hasCustomPrompt="1"/>
          </p:nvPr>
        </p:nvSpPr>
        <p:spPr>
          <a:xfrm>
            <a:off x="8234091" y="5088760"/>
            <a:ext cx="3119709" cy="348343"/>
          </a:xfrm>
        </p:spPr>
        <p:txBody>
          <a:bodyPr>
            <a:normAutofit/>
          </a:bodyPr>
          <a:lstStyle>
            <a:lvl1pPr marL="0" indent="0">
              <a:lnSpc>
                <a:spcPct val="90000"/>
              </a:lnSpc>
              <a:spcBef>
                <a:spcPts val="0"/>
              </a:spcBef>
              <a:spcAft>
                <a:spcPts val="0"/>
              </a:spcAft>
              <a:buNone/>
              <a:defRPr sz="1800" b="0" cap="all" baseline="0">
                <a:solidFill>
                  <a:srgbClr val="002B7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26" name="Text Placeholder 3"/>
          <p:cNvSpPr>
            <a:spLocks noGrp="1"/>
          </p:cNvSpPr>
          <p:nvPr>
            <p:ph type="body" sz="half" idx="23" hasCustomPrompt="1"/>
          </p:nvPr>
        </p:nvSpPr>
        <p:spPr>
          <a:xfrm>
            <a:off x="8234091" y="5437102"/>
            <a:ext cx="3119709"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27" name="Text Placeholder 3"/>
          <p:cNvSpPr>
            <a:spLocks noGrp="1"/>
          </p:cNvSpPr>
          <p:nvPr>
            <p:ph type="body" sz="half" idx="24" hasCustomPrompt="1"/>
          </p:nvPr>
        </p:nvSpPr>
        <p:spPr>
          <a:xfrm>
            <a:off x="8232503" y="4284771"/>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28" name="Text Placeholder 3"/>
          <p:cNvSpPr>
            <a:spLocks noGrp="1"/>
          </p:cNvSpPr>
          <p:nvPr>
            <p:ph type="body" sz="half" idx="25" hasCustomPrompt="1"/>
          </p:nvPr>
        </p:nvSpPr>
        <p:spPr>
          <a:xfrm>
            <a:off x="4533551" y="3017781"/>
            <a:ext cx="3119709" cy="348343"/>
          </a:xfrm>
        </p:spPr>
        <p:txBody>
          <a:bodyPr>
            <a:normAutofit/>
          </a:bodyPr>
          <a:lstStyle>
            <a:lvl1pPr marL="0" indent="0">
              <a:lnSpc>
                <a:spcPct val="90000"/>
              </a:lnSpc>
              <a:spcBef>
                <a:spcPts val="0"/>
              </a:spcBef>
              <a:spcAft>
                <a:spcPts val="0"/>
              </a:spcAft>
              <a:buNone/>
              <a:defRPr sz="1800" b="0" cap="all"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29" name="Text Placeholder 3"/>
          <p:cNvSpPr>
            <a:spLocks noGrp="1"/>
          </p:cNvSpPr>
          <p:nvPr>
            <p:ph type="body" sz="half" idx="26" hasCustomPrompt="1"/>
          </p:nvPr>
        </p:nvSpPr>
        <p:spPr>
          <a:xfrm>
            <a:off x="4533551" y="3366123"/>
            <a:ext cx="3119709"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30" name="Text Placeholder 3"/>
          <p:cNvSpPr>
            <a:spLocks noGrp="1"/>
          </p:cNvSpPr>
          <p:nvPr>
            <p:ph type="body" sz="half" idx="27" hasCustomPrompt="1"/>
          </p:nvPr>
        </p:nvSpPr>
        <p:spPr>
          <a:xfrm>
            <a:off x="4531963" y="2213792"/>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2B7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31" name="Text Placeholder 3"/>
          <p:cNvSpPr>
            <a:spLocks noGrp="1"/>
          </p:cNvSpPr>
          <p:nvPr>
            <p:ph type="body" sz="half" idx="28" hasCustomPrompt="1"/>
          </p:nvPr>
        </p:nvSpPr>
        <p:spPr>
          <a:xfrm>
            <a:off x="8234091" y="3013170"/>
            <a:ext cx="3119709" cy="348343"/>
          </a:xfrm>
        </p:spPr>
        <p:txBody>
          <a:bodyPr>
            <a:normAutofit/>
          </a:bodyPr>
          <a:lstStyle>
            <a:lvl1pPr marL="0" indent="0">
              <a:lnSpc>
                <a:spcPct val="90000"/>
              </a:lnSpc>
              <a:spcBef>
                <a:spcPts val="0"/>
              </a:spcBef>
              <a:spcAft>
                <a:spcPts val="0"/>
              </a:spcAft>
              <a:buNone/>
              <a:defRPr sz="1800" b="0" cap="all"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32" name="Text Placeholder 3"/>
          <p:cNvSpPr>
            <a:spLocks noGrp="1"/>
          </p:cNvSpPr>
          <p:nvPr>
            <p:ph type="body" sz="half" idx="29" hasCustomPrompt="1"/>
          </p:nvPr>
        </p:nvSpPr>
        <p:spPr>
          <a:xfrm>
            <a:off x="8234091" y="3361512"/>
            <a:ext cx="3119709"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33" name="Text Placeholder 3"/>
          <p:cNvSpPr>
            <a:spLocks noGrp="1"/>
          </p:cNvSpPr>
          <p:nvPr>
            <p:ph type="body" sz="half" idx="30" hasCustomPrompt="1"/>
          </p:nvPr>
        </p:nvSpPr>
        <p:spPr>
          <a:xfrm>
            <a:off x="8232503" y="2209181"/>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2B7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34" name="Rectangle 33"/>
          <p:cNvSpPr/>
          <p:nvPr userDrawn="1"/>
        </p:nvSpPr>
        <p:spPr>
          <a:xfrm>
            <a:off x="4664507" y="2010986"/>
            <a:ext cx="1025956" cy="123508"/>
          </a:xfrm>
          <a:prstGeom prst="rect">
            <a:avLst/>
          </a:prstGeom>
          <a:solidFill>
            <a:srgbClr val="002B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35" name="Rectangle 34"/>
          <p:cNvSpPr/>
          <p:nvPr userDrawn="1"/>
        </p:nvSpPr>
        <p:spPr>
          <a:xfrm>
            <a:off x="8369014" y="2010986"/>
            <a:ext cx="1025956" cy="123508"/>
          </a:xfrm>
          <a:prstGeom prst="rect">
            <a:avLst/>
          </a:prstGeom>
          <a:solidFill>
            <a:srgbClr val="002B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 name="Footer Placeholder 1"/>
          <p:cNvSpPr>
            <a:spLocks noGrp="1"/>
          </p:cNvSpPr>
          <p:nvPr>
            <p:ph type="ftr" sz="quarter" idx="31"/>
          </p:nvPr>
        </p:nvSpPr>
        <p:spPr/>
        <p:txBody>
          <a:bodyPr/>
          <a:lstStyle/>
          <a:p>
            <a:r>
              <a:rPr lang="en-NZ" dirty="0" smtClean="0"/>
              <a:t>© Datacom 2018</a:t>
            </a:r>
            <a:endParaRPr lang="en-NZ" dirty="0"/>
          </a:p>
        </p:txBody>
      </p:sp>
      <p:sp>
        <p:nvSpPr>
          <p:cNvPr id="3" name="Slide Number Placeholder 2"/>
          <p:cNvSpPr>
            <a:spLocks noGrp="1"/>
          </p:cNvSpPr>
          <p:nvPr>
            <p:ph type="sldNum" sz="quarter" idx="32"/>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1454153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ghlight 2 columns light blue layout">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38200" y="747091"/>
            <a:ext cx="10515600" cy="618722"/>
          </a:xfrm>
        </p:spPr>
        <p:txBody>
          <a:bodyPr>
            <a:normAutofit/>
          </a:bodyPr>
          <a:lstStyle>
            <a:lvl1pPr>
              <a:defRPr sz="3200" baseline="0">
                <a:solidFill>
                  <a:srgbClr val="002B7F"/>
                </a:solidFill>
              </a:defRPr>
            </a:lvl1pPr>
          </a:lstStyle>
          <a:p>
            <a:r>
              <a:rPr lang="en-US" dirty="0" smtClean="0"/>
              <a:t>Highlights title</a:t>
            </a:r>
            <a:endParaRPr lang="en-NZ" dirty="0"/>
          </a:p>
        </p:txBody>
      </p:sp>
      <p:sp>
        <p:nvSpPr>
          <p:cNvPr id="12" name="Content Placeholder 7"/>
          <p:cNvSpPr>
            <a:spLocks noGrp="1"/>
          </p:cNvSpPr>
          <p:nvPr>
            <p:ph sz="quarter" idx="13" hasCustomPrompt="1"/>
          </p:nvPr>
        </p:nvSpPr>
        <p:spPr>
          <a:xfrm>
            <a:off x="838200" y="1361172"/>
            <a:ext cx="10515600" cy="624382"/>
          </a:xfrm>
        </p:spPr>
        <p:txBody>
          <a:bodyPr>
            <a:normAutofit/>
          </a:bodyPr>
          <a:lstStyle>
            <a:lvl1pPr marL="0" indent="0">
              <a:lnSpc>
                <a:spcPct val="90000"/>
              </a:lnSpc>
              <a:buNone/>
              <a:defRPr sz="1800">
                <a:solidFill>
                  <a:schemeClr val="bg1"/>
                </a:solidFill>
                <a:latin typeface="+mj-lt"/>
              </a:defRPr>
            </a:lvl1pPr>
          </a:lstStyle>
          <a:p>
            <a:r>
              <a:rPr lang="en-US" sz="1950" b="0" dirty="0" smtClean="0"/>
              <a:t>Subheading goes here if necessary</a:t>
            </a:r>
            <a:endParaRPr lang="en-NZ" sz="1950" b="0" dirty="0"/>
          </a:p>
        </p:txBody>
      </p:sp>
      <p:sp>
        <p:nvSpPr>
          <p:cNvPr id="13" name="Rectangle 12"/>
          <p:cNvSpPr/>
          <p:nvPr userDrawn="1"/>
        </p:nvSpPr>
        <p:spPr>
          <a:xfrm>
            <a:off x="960001" y="2016000"/>
            <a:ext cx="1025956" cy="123508"/>
          </a:xfrm>
          <a:prstGeom prst="rect">
            <a:avLst/>
          </a:prstGeom>
          <a:solidFill>
            <a:srgbClr val="002B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rgbClr val="00BCE2"/>
              </a:solidFill>
            </a:endParaRPr>
          </a:p>
        </p:txBody>
      </p:sp>
      <p:sp>
        <p:nvSpPr>
          <p:cNvPr id="14" name="Rectangle 13"/>
          <p:cNvSpPr/>
          <p:nvPr userDrawn="1"/>
        </p:nvSpPr>
        <p:spPr>
          <a:xfrm>
            <a:off x="960001" y="4089471"/>
            <a:ext cx="1025956" cy="123508"/>
          </a:xfrm>
          <a:prstGeom prst="rect">
            <a:avLst/>
          </a:prstGeom>
          <a:solidFill>
            <a:srgbClr val="002B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5" name="Text Placeholder 3"/>
          <p:cNvSpPr>
            <a:spLocks noGrp="1"/>
          </p:cNvSpPr>
          <p:nvPr>
            <p:ph type="body" sz="half" idx="2" hasCustomPrompt="1"/>
          </p:nvPr>
        </p:nvSpPr>
        <p:spPr>
          <a:xfrm>
            <a:off x="839788" y="3013170"/>
            <a:ext cx="4492779" cy="348343"/>
          </a:xfrm>
        </p:spPr>
        <p:txBody>
          <a:bodyPr>
            <a:normAutofit/>
          </a:bodyPr>
          <a:lstStyle>
            <a:lvl1pPr marL="0" indent="0">
              <a:lnSpc>
                <a:spcPct val="90000"/>
              </a:lnSpc>
              <a:spcBef>
                <a:spcPts val="0"/>
              </a:spcBef>
              <a:spcAft>
                <a:spcPts val="0"/>
              </a:spcAft>
              <a:buNone/>
              <a:defRPr sz="1800" b="0" cap="all"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16" name="Text Placeholder 3"/>
          <p:cNvSpPr>
            <a:spLocks noGrp="1"/>
          </p:cNvSpPr>
          <p:nvPr>
            <p:ph type="body" sz="half" idx="14" hasCustomPrompt="1"/>
          </p:nvPr>
        </p:nvSpPr>
        <p:spPr>
          <a:xfrm>
            <a:off x="839787" y="3361512"/>
            <a:ext cx="4492780"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17" name="Text Placeholder 3"/>
          <p:cNvSpPr>
            <a:spLocks noGrp="1"/>
          </p:cNvSpPr>
          <p:nvPr>
            <p:ph type="body" sz="half" idx="15" hasCustomPrompt="1"/>
          </p:nvPr>
        </p:nvSpPr>
        <p:spPr>
          <a:xfrm>
            <a:off x="838200" y="2209181"/>
            <a:ext cx="4494368"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2B7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18" name="Text Placeholder 3"/>
          <p:cNvSpPr>
            <a:spLocks noGrp="1"/>
          </p:cNvSpPr>
          <p:nvPr>
            <p:ph type="body" sz="half" idx="16" hasCustomPrompt="1"/>
          </p:nvPr>
        </p:nvSpPr>
        <p:spPr>
          <a:xfrm>
            <a:off x="838490" y="5089965"/>
            <a:ext cx="4494076" cy="348343"/>
          </a:xfrm>
        </p:spPr>
        <p:txBody>
          <a:bodyPr>
            <a:normAutofit/>
          </a:bodyPr>
          <a:lstStyle>
            <a:lvl1pPr marL="0" indent="0">
              <a:lnSpc>
                <a:spcPct val="90000"/>
              </a:lnSpc>
              <a:spcBef>
                <a:spcPts val="0"/>
              </a:spcBef>
              <a:spcAft>
                <a:spcPts val="0"/>
              </a:spcAft>
              <a:buNone/>
              <a:defRPr sz="1800" b="0" cap="all"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19" name="Text Placeholder 3"/>
          <p:cNvSpPr>
            <a:spLocks noGrp="1"/>
          </p:cNvSpPr>
          <p:nvPr>
            <p:ph type="body" sz="half" idx="17" hasCustomPrompt="1"/>
          </p:nvPr>
        </p:nvSpPr>
        <p:spPr>
          <a:xfrm>
            <a:off x="838491" y="5438307"/>
            <a:ext cx="4494075" cy="455646"/>
          </a:xfrm>
        </p:spPr>
        <p:txBody>
          <a:bodyPr>
            <a:normAutofit/>
          </a:bodyPr>
          <a:lstStyle>
            <a:lvl1pPr marL="0" indent="0">
              <a:lnSpc>
                <a:spcPct val="90000"/>
              </a:lnSpc>
              <a:spcBef>
                <a:spcPts val="0"/>
              </a:spcBef>
              <a:spcAft>
                <a:spcPts val="1000"/>
              </a:spcAft>
              <a:buNone/>
              <a:defRPr sz="12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20" name="Text Placeholder 3"/>
          <p:cNvSpPr>
            <a:spLocks noGrp="1"/>
          </p:cNvSpPr>
          <p:nvPr>
            <p:ph type="body" sz="half" idx="18" hasCustomPrompt="1"/>
          </p:nvPr>
        </p:nvSpPr>
        <p:spPr>
          <a:xfrm>
            <a:off x="836903" y="4285976"/>
            <a:ext cx="4495664" cy="803989"/>
          </a:xfrm>
        </p:spPr>
        <p:txBody>
          <a:bodyPr lIns="36000" rIns="0" anchor="ctr" anchorCtr="0">
            <a:noAutofit/>
          </a:bodyPr>
          <a:lstStyle>
            <a:lvl1pPr marL="0" indent="0">
              <a:lnSpc>
                <a:spcPct val="100000"/>
              </a:lnSpc>
              <a:spcBef>
                <a:spcPts val="0"/>
              </a:spcBef>
              <a:spcAft>
                <a:spcPts val="0"/>
              </a:spcAft>
              <a:buNone/>
              <a:defRPr sz="8000" b="1" cap="all"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21" name="Content Placeholder 2"/>
          <p:cNvSpPr>
            <a:spLocks noGrp="1"/>
          </p:cNvSpPr>
          <p:nvPr>
            <p:ph idx="19" hasCustomPrompt="1"/>
          </p:nvPr>
        </p:nvSpPr>
        <p:spPr>
          <a:xfrm>
            <a:off x="6096000" y="2016000"/>
            <a:ext cx="5257800" cy="4114834"/>
          </a:xfrm>
        </p:spPr>
        <p:txBody>
          <a:bodyPr/>
          <a:lstStyle>
            <a:lvl1pPr marL="0" indent="0">
              <a:lnSpc>
                <a:spcPct val="90000"/>
              </a:lnSpc>
              <a:spcBef>
                <a:spcPts val="0"/>
              </a:spcBef>
              <a:spcAft>
                <a:spcPts val="1000"/>
              </a:spcAft>
              <a:buFont typeface="Arial" panose="020B0604020202020204" pitchFamily="34" charset="0"/>
              <a:buNone/>
              <a:defRPr sz="2000" b="0" baseline="0">
                <a:solidFill>
                  <a:schemeClr val="bg1"/>
                </a:solidFill>
              </a:defRPr>
            </a:lvl1pPr>
            <a:lvl2pPr marL="200025" indent="-171450">
              <a:lnSpc>
                <a:spcPct val="90000"/>
              </a:lnSpc>
              <a:spcBef>
                <a:spcPts val="0"/>
              </a:spcBef>
              <a:spcAft>
                <a:spcPts val="1000"/>
              </a:spcAft>
              <a:defRPr sz="1800" b="0">
                <a:solidFill>
                  <a:schemeClr val="bg1"/>
                </a:solidFill>
              </a:defRPr>
            </a:lvl2pPr>
            <a:lvl3pPr marL="469106" indent="-171450">
              <a:lnSpc>
                <a:spcPct val="90000"/>
              </a:lnSpc>
              <a:spcBef>
                <a:spcPts val="0"/>
              </a:spcBef>
              <a:spcAft>
                <a:spcPts val="1000"/>
              </a:spcAft>
              <a:defRPr sz="1400" b="0">
                <a:solidFill>
                  <a:schemeClr val="bg1"/>
                </a:solidFill>
              </a:defRPr>
            </a:lvl3pPr>
            <a:lvl4pPr>
              <a:lnSpc>
                <a:spcPts val="1620"/>
              </a:lnSpc>
              <a:spcBef>
                <a:spcPts val="0"/>
              </a:spcBef>
              <a:spcAft>
                <a:spcPts val="150"/>
              </a:spcAft>
              <a:defRPr b="0"/>
            </a:lvl4pPr>
            <a:lvl5pPr>
              <a:lnSpc>
                <a:spcPts val="1620"/>
              </a:lnSpc>
              <a:spcBef>
                <a:spcPts val="0"/>
              </a:spcBef>
              <a:spcAft>
                <a:spcPts val="150"/>
              </a:spcAft>
              <a:defRPr b="0"/>
            </a:lvl5pPr>
          </a:lstStyle>
          <a:p>
            <a:pPr lvl="0"/>
            <a:r>
              <a:rPr lang="en-US" dirty="0" smtClean="0"/>
              <a:t>Click to enter text / Insert Object</a:t>
            </a:r>
          </a:p>
          <a:p>
            <a:pPr lvl="1"/>
            <a:r>
              <a:rPr lang="en-US" dirty="0" smtClean="0"/>
              <a:t>Second level</a:t>
            </a:r>
          </a:p>
          <a:p>
            <a:pPr lvl="2"/>
            <a:r>
              <a:rPr lang="en-US" dirty="0" smtClean="0"/>
              <a:t>Third level</a:t>
            </a:r>
          </a:p>
        </p:txBody>
      </p:sp>
      <p:sp>
        <p:nvSpPr>
          <p:cNvPr id="2" name="Footer Placeholder 1"/>
          <p:cNvSpPr>
            <a:spLocks noGrp="1"/>
          </p:cNvSpPr>
          <p:nvPr>
            <p:ph type="ftr" sz="quarter" idx="20"/>
          </p:nvPr>
        </p:nvSpPr>
        <p:spPr/>
        <p:txBody>
          <a:bodyPr/>
          <a:lstStyle/>
          <a:p>
            <a:r>
              <a:rPr lang="en-NZ" dirty="0" smtClean="0"/>
              <a:t>© Datacom 2018</a:t>
            </a:r>
            <a:endParaRPr lang="en-NZ" dirty="0"/>
          </a:p>
        </p:txBody>
      </p:sp>
      <p:sp>
        <p:nvSpPr>
          <p:cNvPr id="3" name="Slide Number Placeholder 2"/>
          <p:cNvSpPr>
            <a:spLocks noGrp="1"/>
          </p:cNvSpPr>
          <p:nvPr>
            <p:ph type="sldNum" sz="quarter" idx="21"/>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3224486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age light blue layout">
    <p:bg>
      <p:bgPr>
        <a:solidFill>
          <a:schemeClr val="tx2"/>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838200" y="2502000"/>
            <a:ext cx="10515600" cy="1296000"/>
          </a:xfrm>
          <a:prstGeom prst="rect">
            <a:avLst/>
          </a:prstGeom>
        </p:spPr>
        <p:txBody>
          <a:bodyPr vert="horz" lIns="91440" tIns="45720" rIns="91440" bIns="45720" rtlCol="0" anchor="ctr">
            <a:noAutofit/>
          </a:bodyPr>
          <a:lstStyle>
            <a:lvl1pPr>
              <a:defRPr sz="4000"/>
            </a:lvl1pPr>
          </a:lstStyle>
          <a:p>
            <a:r>
              <a:rPr lang="en-US" dirty="0" smtClean="0"/>
              <a:t>Chapter title – can go over two lines</a:t>
            </a:r>
            <a:endParaRPr lang="en-NZ" dirty="0"/>
          </a:p>
        </p:txBody>
      </p:sp>
      <p:sp>
        <p:nvSpPr>
          <p:cNvPr id="10" name="Rectangle 9"/>
          <p:cNvSpPr/>
          <p:nvPr userDrawn="1"/>
        </p:nvSpPr>
        <p:spPr>
          <a:xfrm>
            <a:off x="960001" y="2318471"/>
            <a:ext cx="1025956" cy="123508"/>
          </a:xfrm>
          <a:prstGeom prst="rect">
            <a:avLst/>
          </a:prstGeom>
          <a:solidFill>
            <a:srgbClr val="002B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rgbClr val="00BCE2"/>
              </a:solidFill>
            </a:endParaRPr>
          </a:p>
        </p:txBody>
      </p:sp>
      <p:sp>
        <p:nvSpPr>
          <p:cNvPr id="11" name="Rectangle 10"/>
          <p:cNvSpPr/>
          <p:nvPr userDrawn="1"/>
        </p:nvSpPr>
        <p:spPr>
          <a:xfrm>
            <a:off x="960001" y="3864085"/>
            <a:ext cx="1025956" cy="123508"/>
          </a:xfrm>
          <a:prstGeom prst="rect">
            <a:avLst/>
          </a:prstGeom>
          <a:solidFill>
            <a:srgbClr val="002B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 name="Footer Placeholder 1"/>
          <p:cNvSpPr>
            <a:spLocks noGrp="1"/>
          </p:cNvSpPr>
          <p:nvPr>
            <p:ph type="ftr" sz="quarter" idx="10"/>
          </p:nvPr>
        </p:nvSpPr>
        <p:spPr/>
        <p:txBody>
          <a:bodyPr/>
          <a:lstStyle/>
          <a:p>
            <a:r>
              <a:rPr lang="en-NZ" dirty="0" smtClean="0"/>
              <a:t>© Datacom 2018</a:t>
            </a:r>
            <a:endParaRPr lang="en-NZ" dirty="0"/>
          </a:p>
        </p:txBody>
      </p:sp>
      <p:sp>
        <p:nvSpPr>
          <p:cNvPr id="3" name="Slide Number Placeholder 2"/>
          <p:cNvSpPr>
            <a:spLocks noGrp="1"/>
          </p:cNvSpPr>
          <p:nvPr>
            <p:ph type="sldNum" sz="quarter" idx="11"/>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2671609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light blue layout">
    <p:bg>
      <p:bgPr>
        <a:solidFill>
          <a:schemeClr val="tx2"/>
        </a:solidFill>
        <a:effectLst/>
      </p:bgPr>
    </p:bg>
    <p:spTree>
      <p:nvGrpSpPr>
        <p:cNvPr id="1" name=""/>
        <p:cNvGrpSpPr/>
        <p:nvPr/>
      </p:nvGrpSpPr>
      <p:grpSpPr>
        <a:xfrm>
          <a:off x="0" y="0"/>
          <a:ext cx="0" cy="0"/>
          <a:chOff x="0" y="0"/>
          <a:chExt cx="0" cy="0"/>
        </a:xfrm>
      </p:grpSpPr>
      <p:sp>
        <p:nvSpPr>
          <p:cNvPr id="36" name="Title 1"/>
          <p:cNvSpPr>
            <a:spLocks noGrp="1"/>
          </p:cNvSpPr>
          <p:nvPr>
            <p:ph type="title" hasCustomPrompt="1"/>
          </p:nvPr>
        </p:nvSpPr>
        <p:spPr>
          <a:xfrm>
            <a:off x="838200" y="747091"/>
            <a:ext cx="10515600" cy="618722"/>
          </a:xfrm>
        </p:spPr>
        <p:txBody>
          <a:bodyPr>
            <a:normAutofit/>
          </a:bodyPr>
          <a:lstStyle>
            <a:lvl1pPr>
              <a:defRPr sz="3200">
                <a:solidFill>
                  <a:srgbClr val="002B7F"/>
                </a:solidFill>
              </a:defRPr>
            </a:lvl1pPr>
          </a:lstStyle>
          <a:p>
            <a:r>
              <a:rPr lang="en-US" dirty="0" smtClean="0"/>
              <a:t>Content slide on white</a:t>
            </a:r>
            <a:endParaRPr lang="en-NZ" dirty="0"/>
          </a:p>
        </p:txBody>
      </p:sp>
      <p:sp>
        <p:nvSpPr>
          <p:cNvPr id="37" name="Content Placeholder 2"/>
          <p:cNvSpPr>
            <a:spLocks noGrp="1"/>
          </p:cNvSpPr>
          <p:nvPr>
            <p:ph idx="1" hasCustomPrompt="1"/>
          </p:nvPr>
        </p:nvSpPr>
        <p:spPr>
          <a:xfrm>
            <a:off x="838200" y="1925515"/>
            <a:ext cx="10515600" cy="4251447"/>
          </a:xfrm>
        </p:spPr>
        <p:txBody>
          <a:bodyPr/>
          <a:lstStyle>
            <a:lvl1pPr marL="0" indent="0">
              <a:lnSpc>
                <a:spcPct val="90000"/>
              </a:lnSpc>
              <a:spcBef>
                <a:spcPts val="0"/>
              </a:spcBef>
              <a:spcAft>
                <a:spcPts val="1000"/>
              </a:spcAft>
              <a:buFont typeface="Arial" panose="020B0604020202020204" pitchFamily="34" charset="0"/>
              <a:buNone/>
              <a:defRPr sz="2000" b="0" baseline="0">
                <a:solidFill>
                  <a:schemeClr val="bg1"/>
                </a:solidFill>
              </a:defRPr>
            </a:lvl1pPr>
            <a:lvl2pPr marL="200025" indent="-171450">
              <a:lnSpc>
                <a:spcPct val="90000"/>
              </a:lnSpc>
              <a:spcBef>
                <a:spcPts val="0"/>
              </a:spcBef>
              <a:spcAft>
                <a:spcPts val="1000"/>
              </a:spcAft>
              <a:defRPr sz="1800" b="0">
                <a:solidFill>
                  <a:schemeClr val="bg1"/>
                </a:solidFill>
              </a:defRPr>
            </a:lvl2pPr>
            <a:lvl3pPr marL="469106" indent="-171450">
              <a:lnSpc>
                <a:spcPct val="90000"/>
              </a:lnSpc>
              <a:spcBef>
                <a:spcPts val="0"/>
              </a:spcBef>
              <a:spcAft>
                <a:spcPts val="1000"/>
              </a:spcAft>
              <a:defRPr sz="1400" b="0">
                <a:solidFill>
                  <a:schemeClr val="bg1"/>
                </a:solidFill>
              </a:defRPr>
            </a:lvl3pPr>
            <a:lvl4pPr>
              <a:lnSpc>
                <a:spcPts val="1620"/>
              </a:lnSpc>
              <a:spcBef>
                <a:spcPts val="0"/>
              </a:spcBef>
              <a:spcAft>
                <a:spcPts val="150"/>
              </a:spcAft>
              <a:defRPr b="0"/>
            </a:lvl4pPr>
            <a:lvl5pPr>
              <a:lnSpc>
                <a:spcPts val="1620"/>
              </a:lnSpc>
              <a:spcBef>
                <a:spcPts val="0"/>
              </a:spcBef>
              <a:spcAft>
                <a:spcPts val="150"/>
              </a:spcAft>
              <a:defRPr b="0"/>
            </a:lvl5pPr>
          </a:lstStyle>
          <a:p>
            <a:pPr lvl="0"/>
            <a:r>
              <a:rPr lang="en-US" dirty="0" smtClean="0"/>
              <a:t>Click to enter text</a:t>
            </a:r>
          </a:p>
          <a:p>
            <a:pPr lvl="1"/>
            <a:r>
              <a:rPr lang="en-US" dirty="0" smtClean="0"/>
              <a:t>Second level</a:t>
            </a:r>
          </a:p>
          <a:p>
            <a:pPr lvl="2"/>
            <a:r>
              <a:rPr lang="en-US" dirty="0" smtClean="0"/>
              <a:t>Third level</a:t>
            </a:r>
          </a:p>
        </p:txBody>
      </p:sp>
      <p:sp>
        <p:nvSpPr>
          <p:cNvPr id="38" name="Content Placeholder 7"/>
          <p:cNvSpPr>
            <a:spLocks noGrp="1"/>
          </p:cNvSpPr>
          <p:nvPr>
            <p:ph sz="quarter" idx="12" hasCustomPrompt="1"/>
          </p:nvPr>
        </p:nvSpPr>
        <p:spPr>
          <a:xfrm>
            <a:off x="838200" y="1361173"/>
            <a:ext cx="10515600" cy="504825"/>
          </a:xfrm>
        </p:spPr>
        <p:txBody>
          <a:bodyPr>
            <a:normAutofit/>
          </a:bodyPr>
          <a:lstStyle>
            <a:lvl1pPr marL="0" indent="0">
              <a:lnSpc>
                <a:spcPct val="90000"/>
              </a:lnSpc>
              <a:buNone/>
              <a:defRPr sz="1800">
                <a:solidFill>
                  <a:schemeClr val="bg1"/>
                </a:solidFill>
                <a:latin typeface="+mj-lt"/>
              </a:defRPr>
            </a:lvl1pPr>
          </a:lstStyle>
          <a:p>
            <a:r>
              <a:rPr lang="en-US" sz="1950" b="0" dirty="0" smtClean="0"/>
              <a:t>Subheading goes here if necessary</a:t>
            </a:r>
            <a:endParaRPr lang="en-NZ" sz="1950" b="0" dirty="0"/>
          </a:p>
        </p:txBody>
      </p:sp>
      <p:sp>
        <p:nvSpPr>
          <p:cNvPr id="2" name="Footer Placeholder 1"/>
          <p:cNvSpPr>
            <a:spLocks noGrp="1"/>
          </p:cNvSpPr>
          <p:nvPr>
            <p:ph type="ftr" sz="quarter" idx="13"/>
          </p:nvPr>
        </p:nvSpPr>
        <p:spPr/>
        <p:txBody>
          <a:bodyPr/>
          <a:lstStyle/>
          <a:p>
            <a:r>
              <a:rPr lang="en-NZ" dirty="0" smtClean="0"/>
              <a:t>© Datacom 2018</a:t>
            </a:r>
            <a:endParaRPr lang="en-NZ" dirty="0"/>
          </a:p>
        </p:txBody>
      </p:sp>
      <p:sp>
        <p:nvSpPr>
          <p:cNvPr id="3" name="Slide Number Placeholder 2"/>
          <p:cNvSpPr>
            <a:spLocks noGrp="1"/>
          </p:cNvSpPr>
          <p:nvPr>
            <p:ph type="sldNum" sz="quarter" idx="14"/>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2009523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2 column light blue layout">
    <p:bg>
      <p:bgPr>
        <a:solidFill>
          <a:schemeClr val="tx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747091"/>
            <a:ext cx="10515600" cy="618722"/>
          </a:xfrm>
        </p:spPr>
        <p:txBody>
          <a:bodyPr>
            <a:normAutofit/>
          </a:bodyPr>
          <a:lstStyle>
            <a:lvl1pPr>
              <a:defRPr sz="3200">
                <a:solidFill>
                  <a:srgbClr val="002B7F"/>
                </a:solidFill>
              </a:defRPr>
            </a:lvl1pPr>
          </a:lstStyle>
          <a:p>
            <a:r>
              <a:rPr lang="en-US" dirty="0" smtClean="0"/>
              <a:t>Content slide on white</a:t>
            </a:r>
            <a:endParaRPr lang="en-NZ" dirty="0"/>
          </a:p>
        </p:txBody>
      </p:sp>
      <p:sp>
        <p:nvSpPr>
          <p:cNvPr id="11" name="Content Placeholder 2"/>
          <p:cNvSpPr>
            <a:spLocks noGrp="1"/>
          </p:cNvSpPr>
          <p:nvPr>
            <p:ph idx="1" hasCustomPrompt="1"/>
          </p:nvPr>
        </p:nvSpPr>
        <p:spPr>
          <a:xfrm>
            <a:off x="838200" y="1916724"/>
            <a:ext cx="5088039" cy="4260239"/>
          </a:xfrm>
        </p:spPr>
        <p:txBody>
          <a:bodyPr/>
          <a:lstStyle>
            <a:lvl1pPr marL="0" indent="0">
              <a:lnSpc>
                <a:spcPct val="90000"/>
              </a:lnSpc>
              <a:spcBef>
                <a:spcPts val="0"/>
              </a:spcBef>
              <a:spcAft>
                <a:spcPts val="1000"/>
              </a:spcAft>
              <a:buFont typeface="Arial" panose="020B0604020202020204" pitchFamily="34" charset="0"/>
              <a:buNone/>
              <a:defRPr sz="2000" b="0" baseline="0">
                <a:solidFill>
                  <a:schemeClr val="bg1"/>
                </a:solidFill>
              </a:defRPr>
            </a:lvl1pPr>
            <a:lvl2pPr marL="200025" indent="-171450">
              <a:lnSpc>
                <a:spcPct val="90000"/>
              </a:lnSpc>
              <a:spcBef>
                <a:spcPts val="0"/>
              </a:spcBef>
              <a:spcAft>
                <a:spcPts val="1000"/>
              </a:spcAft>
              <a:defRPr sz="1800" b="0">
                <a:solidFill>
                  <a:schemeClr val="bg1"/>
                </a:solidFill>
              </a:defRPr>
            </a:lvl2pPr>
            <a:lvl3pPr marL="469106" indent="-171450">
              <a:lnSpc>
                <a:spcPct val="90000"/>
              </a:lnSpc>
              <a:spcBef>
                <a:spcPts val="0"/>
              </a:spcBef>
              <a:spcAft>
                <a:spcPts val="1000"/>
              </a:spcAft>
              <a:defRPr sz="1400" b="0">
                <a:solidFill>
                  <a:schemeClr val="bg1"/>
                </a:solidFill>
              </a:defRPr>
            </a:lvl3pPr>
            <a:lvl4pPr>
              <a:lnSpc>
                <a:spcPts val="1620"/>
              </a:lnSpc>
              <a:spcBef>
                <a:spcPts val="0"/>
              </a:spcBef>
              <a:spcAft>
                <a:spcPts val="150"/>
              </a:spcAft>
              <a:defRPr b="0"/>
            </a:lvl4pPr>
            <a:lvl5pPr>
              <a:lnSpc>
                <a:spcPts val="1620"/>
              </a:lnSpc>
              <a:spcBef>
                <a:spcPts val="0"/>
              </a:spcBef>
              <a:spcAft>
                <a:spcPts val="150"/>
              </a:spcAft>
              <a:defRPr b="0"/>
            </a:lvl5pPr>
          </a:lstStyle>
          <a:p>
            <a:pPr lvl="0"/>
            <a:r>
              <a:rPr lang="en-US" dirty="0" smtClean="0"/>
              <a:t>Click to enter text</a:t>
            </a:r>
          </a:p>
          <a:p>
            <a:pPr lvl="1"/>
            <a:r>
              <a:rPr lang="en-US" dirty="0" smtClean="0"/>
              <a:t>Second level</a:t>
            </a:r>
          </a:p>
          <a:p>
            <a:pPr lvl="2"/>
            <a:r>
              <a:rPr lang="en-US" dirty="0" smtClean="0"/>
              <a:t>Third level</a:t>
            </a:r>
          </a:p>
        </p:txBody>
      </p:sp>
      <p:sp>
        <p:nvSpPr>
          <p:cNvPr id="12" name="Content Placeholder 2"/>
          <p:cNvSpPr>
            <a:spLocks noGrp="1"/>
          </p:cNvSpPr>
          <p:nvPr>
            <p:ph idx="12" hasCustomPrompt="1"/>
          </p:nvPr>
        </p:nvSpPr>
        <p:spPr>
          <a:xfrm>
            <a:off x="6261904" y="1916724"/>
            <a:ext cx="5091896" cy="4260239"/>
          </a:xfrm>
        </p:spPr>
        <p:txBody>
          <a:bodyPr/>
          <a:lstStyle>
            <a:lvl1pPr marL="0" indent="0">
              <a:lnSpc>
                <a:spcPct val="90000"/>
              </a:lnSpc>
              <a:spcBef>
                <a:spcPts val="0"/>
              </a:spcBef>
              <a:spcAft>
                <a:spcPts val="1000"/>
              </a:spcAft>
              <a:buFont typeface="Arial" panose="020B0604020202020204" pitchFamily="34" charset="0"/>
              <a:buNone/>
              <a:defRPr sz="2000" b="0" baseline="0">
                <a:solidFill>
                  <a:schemeClr val="bg1"/>
                </a:solidFill>
              </a:defRPr>
            </a:lvl1pPr>
            <a:lvl2pPr marL="200025" indent="-171450">
              <a:lnSpc>
                <a:spcPct val="90000"/>
              </a:lnSpc>
              <a:spcBef>
                <a:spcPts val="0"/>
              </a:spcBef>
              <a:spcAft>
                <a:spcPts val="1000"/>
              </a:spcAft>
              <a:defRPr sz="1800" b="0">
                <a:solidFill>
                  <a:schemeClr val="bg1"/>
                </a:solidFill>
              </a:defRPr>
            </a:lvl2pPr>
            <a:lvl3pPr marL="469106" indent="-171450">
              <a:lnSpc>
                <a:spcPct val="90000"/>
              </a:lnSpc>
              <a:spcBef>
                <a:spcPts val="0"/>
              </a:spcBef>
              <a:spcAft>
                <a:spcPts val="1000"/>
              </a:spcAft>
              <a:defRPr sz="1400" b="0">
                <a:solidFill>
                  <a:schemeClr val="bg1"/>
                </a:solidFill>
              </a:defRPr>
            </a:lvl3pPr>
            <a:lvl4pPr>
              <a:lnSpc>
                <a:spcPts val="1620"/>
              </a:lnSpc>
              <a:spcBef>
                <a:spcPts val="0"/>
              </a:spcBef>
              <a:spcAft>
                <a:spcPts val="150"/>
              </a:spcAft>
              <a:defRPr b="0"/>
            </a:lvl4pPr>
            <a:lvl5pPr>
              <a:lnSpc>
                <a:spcPts val="1620"/>
              </a:lnSpc>
              <a:spcBef>
                <a:spcPts val="0"/>
              </a:spcBef>
              <a:spcAft>
                <a:spcPts val="150"/>
              </a:spcAft>
              <a:defRPr b="0"/>
            </a:lvl5pPr>
          </a:lstStyle>
          <a:p>
            <a:pPr lvl="0"/>
            <a:r>
              <a:rPr lang="en-US" dirty="0" smtClean="0"/>
              <a:t>Click to enter text / Insert Object</a:t>
            </a:r>
          </a:p>
          <a:p>
            <a:pPr lvl="1"/>
            <a:r>
              <a:rPr lang="en-US" dirty="0" smtClean="0"/>
              <a:t>Second level</a:t>
            </a:r>
          </a:p>
          <a:p>
            <a:pPr lvl="2"/>
            <a:r>
              <a:rPr lang="en-US" dirty="0" smtClean="0"/>
              <a:t>Third level</a:t>
            </a:r>
          </a:p>
        </p:txBody>
      </p:sp>
      <p:sp>
        <p:nvSpPr>
          <p:cNvPr id="13" name="Content Placeholder 7"/>
          <p:cNvSpPr>
            <a:spLocks noGrp="1"/>
          </p:cNvSpPr>
          <p:nvPr>
            <p:ph sz="quarter" idx="13" hasCustomPrompt="1"/>
          </p:nvPr>
        </p:nvSpPr>
        <p:spPr>
          <a:xfrm>
            <a:off x="838200" y="1361173"/>
            <a:ext cx="10515600" cy="504825"/>
          </a:xfrm>
        </p:spPr>
        <p:txBody>
          <a:bodyPr/>
          <a:lstStyle>
            <a:lvl1pPr marL="0" indent="0">
              <a:lnSpc>
                <a:spcPct val="90000"/>
              </a:lnSpc>
              <a:buNone/>
              <a:defRPr sz="1800">
                <a:solidFill>
                  <a:schemeClr val="bg1"/>
                </a:solidFill>
              </a:defRPr>
            </a:lvl1pPr>
          </a:lstStyle>
          <a:p>
            <a:r>
              <a:rPr lang="en-US" sz="1950" b="0" dirty="0" smtClean="0"/>
              <a:t>Subheading goes here if necessary</a:t>
            </a:r>
            <a:endParaRPr lang="en-NZ" sz="1950" b="0" dirty="0"/>
          </a:p>
        </p:txBody>
      </p:sp>
      <p:sp>
        <p:nvSpPr>
          <p:cNvPr id="2" name="Footer Placeholder 1"/>
          <p:cNvSpPr>
            <a:spLocks noGrp="1"/>
          </p:cNvSpPr>
          <p:nvPr>
            <p:ph type="ftr" sz="quarter" idx="14"/>
          </p:nvPr>
        </p:nvSpPr>
        <p:spPr/>
        <p:txBody>
          <a:bodyPr/>
          <a:lstStyle/>
          <a:p>
            <a:r>
              <a:rPr lang="en-NZ" dirty="0" smtClean="0"/>
              <a:t>© Datacom 2018</a:t>
            </a:r>
            <a:endParaRPr lang="en-NZ" dirty="0"/>
          </a:p>
        </p:txBody>
      </p:sp>
      <p:sp>
        <p:nvSpPr>
          <p:cNvPr id="3" name="Slide Number Placeholder 2"/>
          <p:cNvSpPr>
            <a:spLocks noGrp="1"/>
          </p:cNvSpPr>
          <p:nvPr>
            <p:ph type="sldNum" sz="quarter" idx="15"/>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3028425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lank light blue layout">
    <p:bg>
      <p:bgPr>
        <a:solidFill>
          <a:schemeClr val="tx2"/>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2" hasCustomPrompt="1"/>
          </p:nvPr>
        </p:nvSpPr>
        <p:spPr>
          <a:xfrm>
            <a:off x="838201" y="391887"/>
            <a:ext cx="10493375" cy="5790628"/>
          </a:xfrm>
        </p:spPr>
        <p:txBody>
          <a:bodyPr>
            <a:normAutofit/>
          </a:bodyPr>
          <a:lstStyle>
            <a:lvl1pPr marL="0" indent="0">
              <a:lnSpc>
                <a:spcPct val="90000"/>
              </a:lnSpc>
              <a:spcBef>
                <a:spcPts val="0"/>
              </a:spcBef>
              <a:spcAft>
                <a:spcPts val="1000"/>
              </a:spcAft>
              <a:buNone/>
              <a:defRPr sz="2000" b="0">
                <a:solidFill>
                  <a:schemeClr val="bg1"/>
                </a:solidFill>
              </a:defRPr>
            </a:lvl1pPr>
            <a:lvl2pPr>
              <a:defRPr sz="1800" b="1"/>
            </a:lvl2pPr>
            <a:lvl3pPr>
              <a:defRPr b="1"/>
            </a:lvl3pPr>
            <a:lvl4pPr>
              <a:defRPr b="1"/>
            </a:lvl4pPr>
            <a:lvl5pPr>
              <a:defRPr b="1"/>
            </a:lvl5pPr>
          </a:lstStyle>
          <a:p>
            <a:pPr lvl="0"/>
            <a:r>
              <a:rPr lang="en-US" dirty="0" smtClean="0"/>
              <a:t>Click to edit / Add picture</a:t>
            </a:r>
          </a:p>
        </p:txBody>
      </p:sp>
      <p:sp>
        <p:nvSpPr>
          <p:cNvPr id="2" name="Footer Placeholder 1"/>
          <p:cNvSpPr>
            <a:spLocks noGrp="1"/>
          </p:cNvSpPr>
          <p:nvPr>
            <p:ph type="ftr" sz="quarter" idx="13"/>
          </p:nvPr>
        </p:nvSpPr>
        <p:spPr/>
        <p:txBody>
          <a:bodyPr/>
          <a:lstStyle/>
          <a:p>
            <a:r>
              <a:rPr lang="en-NZ" dirty="0" smtClean="0"/>
              <a:t>© Datacom 2018</a:t>
            </a:r>
            <a:endParaRPr lang="en-NZ" dirty="0"/>
          </a:p>
        </p:txBody>
      </p:sp>
      <p:sp>
        <p:nvSpPr>
          <p:cNvPr id="3" name="Slide Number Placeholder 2"/>
          <p:cNvSpPr>
            <a:spLocks noGrp="1"/>
          </p:cNvSpPr>
          <p:nvPr>
            <p:ph type="sldNum" sz="quarter" idx="14"/>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496213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icture light blue layout">
    <p:bg>
      <p:bgPr>
        <a:solidFill>
          <a:schemeClr val="tx2"/>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839788" y="457200"/>
            <a:ext cx="3932237" cy="1600200"/>
          </a:xfrm>
        </p:spPr>
        <p:txBody>
          <a:bodyPr anchor="b" anchorCtr="0">
            <a:noAutofit/>
          </a:bodyPr>
          <a:lstStyle>
            <a:lvl1pPr>
              <a:defRPr sz="3200"/>
            </a:lvl1pPr>
          </a:lstStyle>
          <a:p>
            <a:r>
              <a:rPr lang="en-US" dirty="0" smtClean="0"/>
              <a:t>Click to edit title</a:t>
            </a:r>
            <a:endParaRPr lang="en-NZ" dirty="0"/>
          </a:p>
        </p:txBody>
      </p:sp>
      <p:sp>
        <p:nvSpPr>
          <p:cNvPr id="13" name="Picture Placeholder 2"/>
          <p:cNvSpPr>
            <a:spLocks noGrp="1"/>
          </p:cNvSpPr>
          <p:nvPr>
            <p:ph type="pic" idx="1" hasCustomPrompt="1"/>
          </p:nvPr>
        </p:nvSpPr>
        <p:spPr>
          <a:xfrm>
            <a:off x="5183188" y="457201"/>
            <a:ext cx="6172200" cy="5734593"/>
          </a:xfrm>
        </p:spPr>
        <p:txBody>
          <a:bodyPr>
            <a:normAutofit/>
          </a:bodyPr>
          <a:lstStyle>
            <a:lvl1pPr marL="0" indent="0">
              <a:lnSpc>
                <a:spcPct val="90000"/>
              </a:lnSpc>
              <a:spcAft>
                <a:spcPts val="1000"/>
              </a:spcAft>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NZ" dirty="0" smtClean="0"/>
              <a:t>Add picture</a:t>
            </a:r>
            <a:endParaRPr lang="en-NZ" dirty="0"/>
          </a:p>
        </p:txBody>
      </p:sp>
      <p:sp>
        <p:nvSpPr>
          <p:cNvPr id="14" name="Text Placeholder 3"/>
          <p:cNvSpPr>
            <a:spLocks noGrp="1"/>
          </p:cNvSpPr>
          <p:nvPr>
            <p:ph type="body" sz="half" idx="2" hasCustomPrompt="1"/>
          </p:nvPr>
        </p:nvSpPr>
        <p:spPr>
          <a:xfrm>
            <a:off x="839788" y="2057400"/>
            <a:ext cx="3932237" cy="4134394"/>
          </a:xfrm>
        </p:spPr>
        <p:txBody>
          <a:bodyPr>
            <a:normAutofit/>
          </a:bodyPr>
          <a:lstStyle>
            <a:lvl1pPr marL="0" indent="0">
              <a:lnSpc>
                <a:spcPct val="90000"/>
              </a:lnSpc>
              <a:spcBef>
                <a:spcPts val="0"/>
              </a:spcBef>
              <a:spcAft>
                <a:spcPts val="1000"/>
              </a:spcAft>
              <a:buNone/>
              <a:defRPr sz="2000" b="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a:t>
            </a:r>
          </a:p>
        </p:txBody>
      </p:sp>
      <p:sp>
        <p:nvSpPr>
          <p:cNvPr id="2" name="Footer Placeholder 1"/>
          <p:cNvSpPr>
            <a:spLocks noGrp="1"/>
          </p:cNvSpPr>
          <p:nvPr>
            <p:ph type="ftr" sz="quarter" idx="10"/>
          </p:nvPr>
        </p:nvSpPr>
        <p:spPr/>
        <p:txBody>
          <a:bodyPr/>
          <a:lstStyle/>
          <a:p>
            <a:r>
              <a:rPr lang="en-NZ" dirty="0" smtClean="0"/>
              <a:t>© Datacom 2018</a:t>
            </a:r>
            <a:endParaRPr lang="en-NZ" dirty="0"/>
          </a:p>
        </p:txBody>
      </p:sp>
      <p:sp>
        <p:nvSpPr>
          <p:cNvPr id="3" name="Slide Number Placeholder 2"/>
          <p:cNvSpPr>
            <a:spLocks noGrp="1"/>
          </p:cNvSpPr>
          <p:nvPr>
            <p:ph type="sldNum" sz="quarter" idx="11"/>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389031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ight Blue with Image layout">
    <p:bg>
      <p:bgPr>
        <a:solidFill>
          <a:srgbClr val="00BCE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58400" y="3847638"/>
            <a:ext cx="8251200" cy="1227600"/>
          </a:xfrm>
          <a:prstGeom prst="rect">
            <a:avLst/>
          </a:prstGeom>
        </p:spPr>
        <p:txBody>
          <a:bodyPr anchor="t"/>
          <a:lstStyle>
            <a:lvl1pPr algn="l">
              <a:defRPr sz="4000" b="1" baseline="0">
                <a:solidFill>
                  <a:schemeClr val="bg1"/>
                </a:solidFill>
                <a:latin typeface="+mn-lt"/>
              </a:defRPr>
            </a:lvl1pPr>
          </a:lstStyle>
          <a:p>
            <a:r>
              <a:rPr lang="en-US" dirty="0" smtClean="0"/>
              <a:t>Cover title – can go over two lines</a:t>
            </a:r>
            <a:endParaRPr lang="en-NZ" dirty="0"/>
          </a:p>
        </p:txBody>
      </p:sp>
      <p:sp>
        <p:nvSpPr>
          <p:cNvPr id="3" name="Subtitle 2"/>
          <p:cNvSpPr>
            <a:spLocks noGrp="1"/>
          </p:cNvSpPr>
          <p:nvPr>
            <p:ph type="subTitle" idx="1" hasCustomPrompt="1"/>
          </p:nvPr>
        </p:nvSpPr>
        <p:spPr>
          <a:xfrm>
            <a:off x="2958400" y="5126038"/>
            <a:ext cx="8251200" cy="684000"/>
          </a:xfrm>
          <a:prstGeom prst="rect">
            <a:avLst/>
          </a:prstGeom>
        </p:spPr>
        <p:txBody>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 copy if required, two lines max. Descriptive copy about what to expect from this presentation.</a:t>
            </a:r>
            <a:endParaRPr lang="en-NZ" dirty="0"/>
          </a:p>
        </p:txBody>
      </p:sp>
      <p:sp>
        <p:nvSpPr>
          <p:cNvPr id="7" name="Footer Placeholder 6"/>
          <p:cNvSpPr>
            <a:spLocks noGrp="1"/>
          </p:cNvSpPr>
          <p:nvPr>
            <p:ph type="ftr" sz="quarter" idx="14"/>
          </p:nvPr>
        </p:nvSpPr>
        <p:spPr/>
        <p:txBody>
          <a:bodyPr/>
          <a:lstStyle>
            <a:lvl1pPr>
              <a:defRPr>
                <a:solidFill>
                  <a:schemeClr val="bg1"/>
                </a:solidFill>
              </a:defRPr>
            </a:lvl1pPr>
          </a:lstStyle>
          <a:p>
            <a:r>
              <a:rPr lang="en-NZ" dirty="0" smtClean="0"/>
              <a:t>© Datacom 2018</a:t>
            </a:r>
            <a:endParaRPr lang="en-NZ" dirty="0"/>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370D5FEB-FBDA-428E-9B3B-6233C16FAE42}" type="slidenum">
              <a:rPr lang="en-NZ" smtClean="0"/>
              <a:pPr/>
              <a:t>‹#›</a:t>
            </a:fld>
            <a:endParaRPr lang="en-NZ" dirty="0"/>
          </a:p>
        </p:txBody>
      </p:sp>
      <p:sp>
        <p:nvSpPr>
          <p:cNvPr id="10" name="Picture Placeholder 35"/>
          <p:cNvSpPr>
            <a:spLocks noGrp="1"/>
          </p:cNvSpPr>
          <p:nvPr>
            <p:ph type="pic" sz="quarter" idx="13" hasCustomPrompt="1"/>
          </p:nvPr>
        </p:nvSpPr>
        <p:spPr>
          <a:xfrm>
            <a:off x="-172122" y="-75304"/>
            <a:ext cx="12507556" cy="4637779"/>
          </a:xfrm>
          <a:custGeom>
            <a:avLst/>
            <a:gdLst>
              <a:gd name="connsiteX0" fmla="*/ 1355787 w 9380667"/>
              <a:gd name="connsiteY0" fmla="*/ 3777937 h 4638587"/>
              <a:gd name="connsiteX1" fmla="*/ 2243609 w 9380667"/>
              <a:gd name="connsiteY1" fmla="*/ 3777937 h 4638587"/>
              <a:gd name="connsiteX2" fmla="*/ 2243609 w 9380667"/>
              <a:gd name="connsiteY2" fmla="*/ 4638587 h 4638587"/>
              <a:gd name="connsiteX3" fmla="*/ 0 w 9380667"/>
              <a:gd name="connsiteY3" fmla="*/ 0 h 4638587"/>
              <a:gd name="connsiteX4" fmla="*/ 9380667 w 9380667"/>
              <a:gd name="connsiteY4" fmla="*/ 0 h 4638587"/>
              <a:gd name="connsiteX5" fmla="*/ 9380667 w 9380667"/>
              <a:gd name="connsiteY5" fmla="*/ 3774622 h 4638587"/>
              <a:gd name="connsiteX6" fmla="*/ 0 w 9380667"/>
              <a:gd name="connsiteY6" fmla="*/ 3774622 h 4638587"/>
              <a:gd name="connsiteX0" fmla="*/ 2243609 w 9380667"/>
              <a:gd name="connsiteY0" fmla="*/ 4638587 h 4638587"/>
              <a:gd name="connsiteX1" fmla="*/ 2243609 w 9380667"/>
              <a:gd name="connsiteY1" fmla="*/ 3777937 h 4638587"/>
              <a:gd name="connsiteX2" fmla="*/ 2243609 w 9380667"/>
              <a:gd name="connsiteY2" fmla="*/ 4638587 h 4638587"/>
              <a:gd name="connsiteX3" fmla="*/ 0 w 9380667"/>
              <a:gd name="connsiteY3" fmla="*/ 0 h 4638587"/>
              <a:gd name="connsiteX4" fmla="*/ 9380667 w 9380667"/>
              <a:gd name="connsiteY4" fmla="*/ 0 h 4638587"/>
              <a:gd name="connsiteX5" fmla="*/ 9380667 w 9380667"/>
              <a:gd name="connsiteY5" fmla="*/ 3774622 h 4638587"/>
              <a:gd name="connsiteX6" fmla="*/ 0 w 9380667"/>
              <a:gd name="connsiteY6" fmla="*/ 3774622 h 4638587"/>
              <a:gd name="connsiteX7" fmla="*/ 0 w 9380667"/>
              <a:gd name="connsiteY7" fmla="*/ 0 h 4638587"/>
              <a:gd name="connsiteX0" fmla="*/ 0 w 9380667"/>
              <a:gd name="connsiteY0" fmla="*/ 0 h 3774622"/>
              <a:gd name="connsiteX1" fmla="*/ 9380667 w 9380667"/>
              <a:gd name="connsiteY1" fmla="*/ 0 h 3774622"/>
              <a:gd name="connsiteX2" fmla="*/ 9380667 w 9380667"/>
              <a:gd name="connsiteY2" fmla="*/ 3774622 h 3774622"/>
              <a:gd name="connsiteX3" fmla="*/ 0 w 9380667"/>
              <a:gd name="connsiteY3" fmla="*/ 3774622 h 3774622"/>
              <a:gd name="connsiteX4" fmla="*/ 0 w 9380667"/>
              <a:gd name="connsiteY4" fmla="*/ 0 h 3774622"/>
              <a:gd name="connsiteX0" fmla="*/ 0 w 9380667"/>
              <a:gd name="connsiteY0" fmla="*/ 0 h 3774622"/>
              <a:gd name="connsiteX1" fmla="*/ 9380667 w 9380667"/>
              <a:gd name="connsiteY1" fmla="*/ 0 h 3774622"/>
              <a:gd name="connsiteX2" fmla="*/ 9380667 w 9380667"/>
              <a:gd name="connsiteY2" fmla="*/ 3774622 h 3774622"/>
              <a:gd name="connsiteX3" fmla="*/ 1354245 w 9380667"/>
              <a:gd name="connsiteY3" fmla="*/ 3773385 h 3774622"/>
              <a:gd name="connsiteX4" fmla="*/ 0 w 9380667"/>
              <a:gd name="connsiteY4" fmla="*/ 3774622 h 3774622"/>
              <a:gd name="connsiteX5" fmla="*/ 0 w 9380667"/>
              <a:gd name="connsiteY5" fmla="*/ 0 h 3774622"/>
              <a:gd name="connsiteX0" fmla="*/ 0 w 9380667"/>
              <a:gd name="connsiteY0" fmla="*/ 0 h 3774622"/>
              <a:gd name="connsiteX1" fmla="*/ 9380667 w 9380667"/>
              <a:gd name="connsiteY1" fmla="*/ 0 h 3774622"/>
              <a:gd name="connsiteX2" fmla="*/ 9380667 w 9380667"/>
              <a:gd name="connsiteY2" fmla="*/ 3774622 h 3774622"/>
              <a:gd name="connsiteX3" fmla="*/ 2209709 w 9380667"/>
              <a:gd name="connsiteY3" fmla="*/ 3773385 h 3774622"/>
              <a:gd name="connsiteX4" fmla="*/ 1354245 w 9380667"/>
              <a:gd name="connsiteY4" fmla="*/ 3773385 h 3774622"/>
              <a:gd name="connsiteX5" fmla="*/ 0 w 9380667"/>
              <a:gd name="connsiteY5" fmla="*/ 3774622 h 3774622"/>
              <a:gd name="connsiteX6" fmla="*/ 0 w 9380667"/>
              <a:gd name="connsiteY6" fmla="*/ 0 h 3774622"/>
              <a:gd name="connsiteX0" fmla="*/ 0 w 9380667"/>
              <a:gd name="connsiteY0" fmla="*/ 0 h 3774622"/>
              <a:gd name="connsiteX1" fmla="*/ 9380667 w 9380667"/>
              <a:gd name="connsiteY1" fmla="*/ 0 h 3774622"/>
              <a:gd name="connsiteX2" fmla="*/ 9380667 w 9380667"/>
              <a:gd name="connsiteY2" fmla="*/ 3774622 h 3774622"/>
              <a:gd name="connsiteX3" fmla="*/ 2241856 w 9380667"/>
              <a:gd name="connsiteY3" fmla="*/ 3773385 h 3774622"/>
              <a:gd name="connsiteX4" fmla="*/ 2209709 w 9380667"/>
              <a:gd name="connsiteY4" fmla="*/ 3773385 h 3774622"/>
              <a:gd name="connsiteX5" fmla="*/ 1354245 w 9380667"/>
              <a:gd name="connsiteY5" fmla="*/ 3773385 h 3774622"/>
              <a:gd name="connsiteX6" fmla="*/ 0 w 9380667"/>
              <a:gd name="connsiteY6" fmla="*/ 3774622 h 3774622"/>
              <a:gd name="connsiteX7" fmla="*/ 0 w 9380667"/>
              <a:gd name="connsiteY7" fmla="*/ 0 h 3774622"/>
              <a:gd name="connsiteX0" fmla="*/ 0 w 9380667"/>
              <a:gd name="connsiteY0" fmla="*/ 0 h 4637779"/>
              <a:gd name="connsiteX1" fmla="*/ 9380667 w 9380667"/>
              <a:gd name="connsiteY1" fmla="*/ 0 h 4637779"/>
              <a:gd name="connsiteX2" fmla="*/ 9380667 w 9380667"/>
              <a:gd name="connsiteY2" fmla="*/ 3774622 h 4637779"/>
              <a:gd name="connsiteX3" fmla="*/ 2241856 w 9380667"/>
              <a:gd name="connsiteY3" fmla="*/ 3773385 h 4637779"/>
              <a:gd name="connsiteX4" fmla="*/ 2245428 w 9380667"/>
              <a:gd name="connsiteY4" fmla="*/ 4637779 h 4637779"/>
              <a:gd name="connsiteX5" fmla="*/ 1354245 w 9380667"/>
              <a:gd name="connsiteY5" fmla="*/ 3773385 h 4637779"/>
              <a:gd name="connsiteX6" fmla="*/ 0 w 9380667"/>
              <a:gd name="connsiteY6" fmla="*/ 3774622 h 4637779"/>
              <a:gd name="connsiteX7" fmla="*/ 0 w 9380667"/>
              <a:gd name="connsiteY7" fmla="*/ 0 h 4637779"/>
              <a:gd name="connsiteX0" fmla="*/ 0 w 9380667"/>
              <a:gd name="connsiteY0" fmla="*/ 0 h 4637779"/>
              <a:gd name="connsiteX1" fmla="*/ 9380667 w 9380667"/>
              <a:gd name="connsiteY1" fmla="*/ 0 h 4637779"/>
              <a:gd name="connsiteX2" fmla="*/ 9380667 w 9380667"/>
              <a:gd name="connsiteY2" fmla="*/ 3774622 h 4637779"/>
              <a:gd name="connsiteX3" fmla="*/ 2241856 w 9380667"/>
              <a:gd name="connsiteY3" fmla="*/ 3773385 h 4637779"/>
              <a:gd name="connsiteX4" fmla="*/ 2243642 w 9380667"/>
              <a:gd name="connsiteY4" fmla="*/ 4637779 h 4637779"/>
              <a:gd name="connsiteX5" fmla="*/ 1354245 w 9380667"/>
              <a:gd name="connsiteY5" fmla="*/ 3773385 h 4637779"/>
              <a:gd name="connsiteX6" fmla="*/ 0 w 9380667"/>
              <a:gd name="connsiteY6" fmla="*/ 3774622 h 4637779"/>
              <a:gd name="connsiteX7" fmla="*/ 0 w 9380667"/>
              <a:gd name="connsiteY7" fmla="*/ 0 h 463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667" h="4637779">
                <a:moveTo>
                  <a:pt x="0" y="0"/>
                </a:moveTo>
                <a:lnTo>
                  <a:pt x="9380667" y="0"/>
                </a:lnTo>
                <a:lnTo>
                  <a:pt x="9380667" y="3774622"/>
                </a:lnTo>
                <a:lnTo>
                  <a:pt x="2241856" y="3773385"/>
                </a:lnTo>
                <a:cubicBezTo>
                  <a:pt x="2243047" y="4061516"/>
                  <a:pt x="2242451" y="4349648"/>
                  <a:pt x="2243642" y="4637779"/>
                </a:cubicBezTo>
                <a:lnTo>
                  <a:pt x="1354245" y="3773385"/>
                </a:lnTo>
                <a:lnTo>
                  <a:pt x="0" y="3774622"/>
                </a:lnTo>
                <a:lnTo>
                  <a:pt x="0" y="0"/>
                </a:lnTo>
                <a:close/>
              </a:path>
            </a:pathLst>
          </a:custGeom>
          <a:noFill/>
        </p:spPr>
        <p:txBody>
          <a:bodyPr wrap="square">
            <a:noAutofit/>
          </a:bodyPr>
          <a:lstStyle>
            <a:lvl1pPr marL="0" indent="0" algn="ctr">
              <a:buNone/>
              <a:defRPr>
                <a:solidFill>
                  <a:schemeClr val="bg1"/>
                </a:solidFill>
              </a:defRPr>
            </a:lvl1pPr>
          </a:lstStyle>
          <a:p>
            <a:r>
              <a:rPr lang="en-NZ" dirty="0" smtClean="0"/>
              <a:t> </a:t>
            </a:r>
          </a:p>
          <a:p>
            <a:endParaRPr lang="en-NZ" dirty="0" smtClean="0"/>
          </a:p>
          <a:p>
            <a:endParaRPr lang="en-NZ" dirty="0" smtClean="0"/>
          </a:p>
          <a:p>
            <a:r>
              <a:rPr lang="en-NZ" dirty="0" smtClean="0"/>
              <a:t>Click to add image</a:t>
            </a:r>
            <a:endParaRPr lang="en-NZ" dirty="0"/>
          </a:p>
        </p:txBody>
      </p:sp>
    </p:spTree>
    <p:extLst>
      <p:ext uri="{BB962C8B-B14F-4D97-AF65-F5344CB8AC3E}">
        <p14:creationId xmlns:p14="http://schemas.microsoft.com/office/powerpoint/2010/main" val="400804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hite with no image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9421" y="1790845"/>
            <a:ext cx="10515600" cy="1296000"/>
          </a:xfrm>
          <a:prstGeom prst="rect">
            <a:avLst/>
          </a:prstGeom>
        </p:spPr>
        <p:txBody>
          <a:bodyPr anchor="ctr"/>
          <a:lstStyle>
            <a:lvl1pPr algn="l">
              <a:defRPr sz="4000" b="1" baseline="0">
                <a:solidFill>
                  <a:srgbClr val="00BCE2"/>
                </a:solidFill>
                <a:latin typeface="+mn-lt"/>
              </a:defRPr>
            </a:lvl1pPr>
          </a:lstStyle>
          <a:p>
            <a:r>
              <a:rPr lang="en-US" dirty="0" smtClean="0"/>
              <a:t>Title – can go over two lines</a:t>
            </a:r>
            <a:endParaRPr lang="en-NZ" dirty="0"/>
          </a:p>
        </p:txBody>
      </p:sp>
      <p:sp>
        <p:nvSpPr>
          <p:cNvPr id="3" name="Subtitle 2"/>
          <p:cNvSpPr>
            <a:spLocks noGrp="1"/>
          </p:cNvSpPr>
          <p:nvPr>
            <p:ph type="subTitle" idx="1" hasCustomPrompt="1"/>
          </p:nvPr>
        </p:nvSpPr>
        <p:spPr>
          <a:xfrm>
            <a:off x="939421" y="3716402"/>
            <a:ext cx="8143200" cy="684000"/>
          </a:xfrm>
          <a:prstGeom prst="rect">
            <a:avLst/>
          </a:prstGeom>
        </p:spPr>
        <p:txBody>
          <a:bodyPr/>
          <a:lstStyle>
            <a:lvl1pPr marL="0" indent="0" algn="l">
              <a:buNone/>
              <a:defRPr sz="2000" baseline="0">
                <a:solidFill>
                  <a:srgbClr val="002B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 copy if required, two lines max. Descriptive copy about what to expect from this presentation.</a:t>
            </a:r>
            <a:endParaRPr lang="en-NZ" dirty="0"/>
          </a:p>
        </p:txBody>
      </p:sp>
      <p:sp>
        <p:nvSpPr>
          <p:cNvPr id="8" name="Rectangle 7"/>
          <p:cNvSpPr/>
          <p:nvPr/>
        </p:nvSpPr>
        <p:spPr>
          <a:xfrm>
            <a:off x="960001" y="1598400"/>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rgbClr val="00BCE2"/>
              </a:solidFill>
            </a:endParaRPr>
          </a:p>
        </p:txBody>
      </p:sp>
      <p:sp>
        <p:nvSpPr>
          <p:cNvPr id="10" name="Rectangle 9"/>
          <p:cNvSpPr/>
          <p:nvPr/>
        </p:nvSpPr>
        <p:spPr>
          <a:xfrm>
            <a:off x="960001" y="3142800"/>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1" name="Text Placeholder 3"/>
          <p:cNvSpPr>
            <a:spLocks noGrp="1"/>
          </p:cNvSpPr>
          <p:nvPr>
            <p:ph type="body" sz="half" idx="17" hasCustomPrompt="1"/>
          </p:nvPr>
        </p:nvSpPr>
        <p:spPr>
          <a:xfrm>
            <a:off x="939421" y="4851901"/>
            <a:ext cx="8166980" cy="263735"/>
          </a:xfrm>
          <a:prstGeom prst="rect">
            <a:avLst/>
          </a:prstGeom>
        </p:spPr>
        <p:txBody>
          <a:bodyPr lIns="90000">
            <a:noAutofit/>
          </a:bodyPr>
          <a:lstStyle>
            <a:lvl1pPr marL="0" indent="0">
              <a:lnSpc>
                <a:spcPct val="90000"/>
              </a:lnSpc>
              <a:spcBef>
                <a:spcPts val="0"/>
              </a:spcBef>
              <a:spcAft>
                <a:spcPts val="0"/>
              </a:spcAft>
              <a:buNone/>
              <a:defRPr sz="1400" b="1" baseline="0">
                <a:solidFill>
                  <a:srgbClr val="404040"/>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Presenter name</a:t>
            </a:r>
          </a:p>
        </p:txBody>
      </p:sp>
      <p:sp>
        <p:nvSpPr>
          <p:cNvPr id="12" name="Text Placeholder 3"/>
          <p:cNvSpPr>
            <a:spLocks noGrp="1"/>
          </p:cNvSpPr>
          <p:nvPr>
            <p:ph type="body" sz="half" idx="18" hasCustomPrompt="1"/>
          </p:nvPr>
        </p:nvSpPr>
        <p:spPr>
          <a:xfrm>
            <a:off x="939421" y="5115636"/>
            <a:ext cx="8166980" cy="263735"/>
          </a:xfrm>
          <a:prstGeom prst="rect">
            <a:avLst/>
          </a:prstGeom>
        </p:spPr>
        <p:txBody>
          <a:bodyPr lIns="90000">
            <a:noAutofit/>
          </a:bodyPr>
          <a:lstStyle>
            <a:lvl1pPr marL="0" indent="0">
              <a:lnSpc>
                <a:spcPct val="90000"/>
              </a:lnSpc>
              <a:spcBef>
                <a:spcPts val="0"/>
              </a:spcBef>
              <a:spcAft>
                <a:spcPts val="0"/>
              </a:spcAft>
              <a:buNone/>
              <a:defRPr sz="1400" b="0" baseline="0">
                <a:solidFill>
                  <a:srgbClr val="404040"/>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Presenter title</a:t>
            </a:r>
          </a:p>
        </p:txBody>
      </p:sp>
      <p:sp>
        <p:nvSpPr>
          <p:cNvPr id="13" name="Text Placeholder 3"/>
          <p:cNvSpPr>
            <a:spLocks noGrp="1"/>
          </p:cNvSpPr>
          <p:nvPr>
            <p:ph type="body" sz="half" idx="19" hasCustomPrompt="1"/>
          </p:nvPr>
        </p:nvSpPr>
        <p:spPr>
          <a:xfrm>
            <a:off x="939421" y="5389299"/>
            <a:ext cx="8166980" cy="263735"/>
          </a:xfrm>
          <a:prstGeom prst="rect">
            <a:avLst/>
          </a:prstGeom>
        </p:spPr>
        <p:txBody>
          <a:bodyPr lIns="90000">
            <a:noAutofit/>
          </a:bodyPr>
          <a:lstStyle>
            <a:lvl1pPr marL="0" indent="0">
              <a:lnSpc>
                <a:spcPct val="90000"/>
              </a:lnSpc>
              <a:spcBef>
                <a:spcPts val="0"/>
              </a:spcBef>
              <a:spcAft>
                <a:spcPts val="0"/>
              </a:spcAft>
              <a:buNone/>
              <a:defRPr sz="1400" b="0" baseline="0">
                <a:solidFill>
                  <a:srgbClr val="404040"/>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Group, Business Unit, </a:t>
            </a:r>
            <a:r>
              <a:rPr lang="en-US" dirty="0" err="1" smtClean="0"/>
              <a:t>etc</a:t>
            </a:r>
            <a:endParaRPr lang="en-US" dirty="0" smtClean="0"/>
          </a:p>
        </p:txBody>
      </p:sp>
      <p:sp>
        <p:nvSpPr>
          <p:cNvPr id="14" name="Rectangle 13"/>
          <p:cNvSpPr/>
          <p:nvPr userDrawn="1"/>
        </p:nvSpPr>
        <p:spPr>
          <a:xfrm>
            <a:off x="960001" y="1598400"/>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rgbClr val="00BCE2"/>
              </a:solidFill>
            </a:endParaRPr>
          </a:p>
        </p:txBody>
      </p:sp>
      <p:sp>
        <p:nvSpPr>
          <p:cNvPr id="15" name="Rectangle 14"/>
          <p:cNvSpPr/>
          <p:nvPr userDrawn="1"/>
        </p:nvSpPr>
        <p:spPr>
          <a:xfrm>
            <a:off x="960001" y="3142800"/>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7" name="Footer Placeholder 6"/>
          <p:cNvSpPr>
            <a:spLocks noGrp="1"/>
          </p:cNvSpPr>
          <p:nvPr>
            <p:ph type="ftr" sz="quarter" idx="20"/>
          </p:nvPr>
        </p:nvSpPr>
        <p:spPr/>
        <p:txBody>
          <a:bodyPr/>
          <a:lstStyle/>
          <a:p>
            <a:r>
              <a:rPr lang="en-NZ" dirty="0" smtClean="0"/>
              <a:t>© Datacom 2018</a:t>
            </a:r>
            <a:endParaRPr lang="en-NZ" dirty="0"/>
          </a:p>
        </p:txBody>
      </p:sp>
      <p:sp>
        <p:nvSpPr>
          <p:cNvPr id="9" name="Slide Number Placeholder 8"/>
          <p:cNvSpPr>
            <a:spLocks noGrp="1"/>
          </p:cNvSpPr>
          <p:nvPr>
            <p:ph type="sldNum" sz="quarter" idx="21"/>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387436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Dark Blue with no image layout">
    <p:bg>
      <p:bgPr>
        <a:solidFill>
          <a:srgbClr val="002B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9421" y="1790845"/>
            <a:ext cx="10515600" cy="1296000"/>
          </a:xfrm>
          <a:prstGeom prst="rect">
            <a:avLst/>
          </a:prstGeom>
        </p:spPr>
        <p:txBody>
          <a:bodyPr anchor="ctr"/>
          <a:lstStyle>
            <a:lvl1pPr algn="l">
              <a:defRPr sz="4000" b="1" baseline="0">
                <a:solidFill>
                  <a:schemeClr val="bg1"/>
                </a:solidFill>
                <a:latin typeface="+mn-lt"/>
              </a:defRPr>
            </a:lvl1pPr>
          </a:lstStyle>
          <a:p>
            <a:r>
              <a:rPr lang="en-US" dirty="0" smtClean="0"/>
              <a:t>Title – can go over two lines</a:t>
            </a:r>
            <a:endParaRPr lang="en-NZ" dirty="0"/>
          </a:p>
        </p:txBody>
      </p:sp>
      <p:sp>
        <p:nvSpPr>
          <p:cNvPr id="3" name="Subtitle 2"/>
          <p:cNvSpPr>
            <a:spLocks noGrp="1"/>
          </p:cNvSpPr>
          <p:nvPr>
            <p:ph type="subTitle" idx="1" hasCustomPrompt="1"/>
          </p:nvPr>
        </p:nvSpPr>
        <p:spPr>
          <a:xfrm>
            <a:off x="939421" y="3716402"/>
            <a:ext cx="8143200" cy="684000"/>
          </a:xfrm>
          <a:prstGeom prst="rect">
            <a:avLst/>
          </a:prstGeom>
        </p:spPr>
        <p:txBody>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 copy if required, two lines max. Descriptive copy about what to expect from this presentation.</a:t>
            </a:r>
            <a:endParaRPr lang="en-NZ" dirty="0"/>
          </a:p>
        </p:txBody>
      </p:sp>
      <p:sp>
        <p:nvSpPr>
          <p:cNvPr id="8" name="Rectangle 7"/>
          <p:cNvSpPr/>
          <p:nvPr/>
        </p:nvSpPr>
        <p:spPr>
          <a:xfrm>
            <a:off x="960001" y="1598400"/>
            <a:ext cx="1025956" cy="12350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chemeClr val="bg1"/>
              </a:solidFill>
            </a:endParaRPr>
          </a:p>
        </p:txBody>
      </p:sp>
      <p:sp>
        <p:nvSpPr>
          <p:cNvPr id="10" name="Rectangle 9"/>
          <p:cNvSpPr/>
          <p:nvPr/>
        </p:nvSpPr>
        <p:spPr>
          <a:xfrm>
            <a:off x="960001" y="3142800"/>
            <a:ext cx="1025956" cy="12350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chemeClr val="bg1"/>
              </a:solidFill>
            </a:endParaRPr>
          </a:p>
        </p:txBody>
      </p:sp>
      <p:sp>
        <p:nvSpPr>
          <p:cNvPr id="11" name="Text Placeholder 3"/>
          <p:cNvSpPr>
            <a:spLocks noGrp="1"/>
          </p:cNvSpPr>
          <p:nvPr>
            <p:ph type="body" sz="half" idx="17" hasCustomPrompt="1"/>
          </p:nvPr>
        </p:nvSpPr>
        <p:spPr>
          <a:xfrm>
            <a:off x="939421" y="4851901"/>
            <a:ext cx="8166980" cy="263735"/>
          </a:xfrm>
          <a:prstGeom prst="rect">
            <a:avLst/>
          </a:prstGeom>
        </p:spPr>
        <p:txBody>
          <a:bodyPr lIns="90000">
            <a:noAutofit/>
          </a:bodyPr>
          <a:lstStyle>
            <a:lvl1pPr marL="0" indent="0">
              <a:lnSpc>
                <a:spcPct val="90000"/>
              </a:lnSpc>
              <a:spcBef>
                <a:spcPts val="0"/>
              </a:spcBef>
              <a:spcAft>
                <a:spcPts val="0"/>
              </a:spcAft>
              <a:buNone/>
              <a:defRPr sz="14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Presenter name</a:t>
            </a:r>
          </a:p>
        </p:txBody>
      </p:sp>
      <p:sp>
        <p:nvSpPr>
          <p:cNvPr id="12" name="Text Placeholder 3"/>
          <p:cNvSpPr>
            <a:spLocks noGrp="1"/>
          </p:cNvSpPr>
          <p:nvPr>
            <p:ph type="body" sz="half" idx="18" hasCustomPrompt="1"/>
          </p:nvPr>
        </p:nvSpPr>
        <p:spPr>
          <a:xfrm>
            <a:off x="939421" y="5115636"/>
            <a:ext cx="8166980" cy="263735"/>
          </a:xfrm>
          <a:prstGeom prst="rect">
            <a:avLst/>
          </a:prstGeom>
        </p:spPr>
        <p:txBody>
          <a:bodyPr lIns="90000">
            <a:noAutofit/>
          </a:bodyPr>
          <a:lstStyle>
            <a:lvl1pPr marL="0" indent="0">
              <a:lnSpc>
                <a:spcPct val="90000"/>
              </a:lnSpc>
              <a:spcBef>
                <a:spcPts val="0"/>
              </a:spcBef>
              <a:spcAft>
                <a:spcPts val="0"/>
              </a:spcAft>
              <a:buNone/>
              <a:defRPr sz="14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Presenter title</a:t>
            </a:r>
          </a:p>
        </p:txBody>
      </p:sp>
      <p:sp>
        <p:nvSpPr>
          <p:cNvPr id="13" name="Text Placeholder 3"/>
          <p:cNvSpPr>
            <a:spLocks noGrp="1"/>
          </p:cNvSpPr>
          <p:nvPr>
            <p:ph type="body" sz="half" idx="19" hasCustomPrompt="1"/>
          </p:nvPr>
        </p:nvSpPr>
        <p:spPr>
          <a:xfrm>
            <a:off x="939421" y="5389299"/>
            <a:ext cx="8166980" cy="263735"/>
          </a:xfrm>
          <a:prstGeom prst="rect">
            <a:avLst/>
          </a:prstGeom>
        </p:spPr>
        <p:txBody>
          <a:bodyPr lIns="90000">
            <a:noAutofit/>
          </a:bodyPr>
          <a:lstStyle>
            <a:lvl1pPr marL="0" indent="0">
              <a:lnSpc>
                <a:spcPct val="90000"/>
              </a:lnSpc>
              <a:spcBef>
                <a:spcPts val="0"/>
              </a:spcBef>
              <a:spcAft>
                <a:spcPts val="0"/>
              </a:spcAft>
              <a:buNone/>
              <a:defRPr sz="14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Group, Business Unit, </a:t>
            </a:r>
            <a:r>
              <a:rPr lang="en-US" dirty="0" err="1" smtClean="0"/>
              <a:t>etc</a:t>
            </a:r>
            <a:endParaRPr lang="en-US" dirty="0" smtClean="0"/>
          </a:p>
        </p:txBody>
      </p:sp>
      <p:sp>
        <p:nvSpPr>
          <p:cNvPr id="14" name="Rectangle 13"/>
          <p:cNvSpPr/>
          <p:nvPr userDrawn="1"/>
        </p:nvSpPr>
        <p:spPr>
          <a:xfrm>
            <a:off x="960001" y="1598400"/>
            <a:ext cx="1025956" cy="12350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chemeClr val="bg1"/>
              </a:solidFill>
            </a:endParaRPr>
          </a:p>
        </p:txBody>
      </p:sp>
      <p:sp>
        <p:nvSpPr>
          <p:cNvPr id="15" name="Rectangle 14"/>
          <p:cNvSpPr/>
          <p:nvPr userDrawn="1"/>
        </p:nvSpPr>
        <p:spPr>
          <a:xfrm>
            <a:off x="960001" y="3142800"/>
            <a:ext cx="1025956" cy="12350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chemeClr val="bg1"/>
              </a:solidFill>
            </a:endParaRPr>
          </a:p>
        </p:txBody>
      </p:sp>
      <p:sp>
        <p:nvSpPr>
          <p:cNvPr id="7" name="Footer Placeholder 6"/>
          <p:cNvSpPr>
            <a:spLocks noGrp="1"/>
          </p:cNvSpPr>
          <p:nvPr>
            <p:ph type="ftr" sz="quarter" idx="20"/>
          </p:nvPr>
        </p:nvSpPr>
        <p:spPr/>
        <p:txBody>
          <a:bodyPr/>
          <a:lstStyle>
            <a:lvl1pPr>
              <a:defRPr>
                <a:solidFill>
                  <a:schemeClr val="bg1"/>
                </a:solidFill>
              </a:defRPr>
            </a:lvl1pPr>
          </a:lstStyle>
          <a:p>
            <a:r>
              <a:rPr lang="en-NZ" dirty="0" smtClean="0"/>
              <a:t>© Datacom 2018</a:t>
            </a:r>
            <a:endParaRPr lang="en-NZ" dirty="0"/>
          </a:p>
        </p:txBody>
      </p:sp>
      <p:sp>
        <p:nvSpPr>
          <p:cNvPr id="9" name="Slide Number Placeholder 8"/>
          <p:cNvSpPr>
            <a:spLocks noGrp="1"/>
          </p:cNvSpPr>
          <p:nvPr>
            <p:ph type="sldNum" sz="quarter" idx="21"/>
          </p:nvPr>
        </p:nvSpPr>
        <p:spPr/>
        <p:txBody>
          <a:bodyPr/>
          <a:lstStyle>
            <a:lvl1pPr>
              <a:defRPr>
                <a:solidFill>
                  <a:schemeClr val="bg1"/>
                </a:solidFill>
              </a:defRPr>
            </a:lvl1p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404640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Light Blue with no image layout">
    <p:bg>
      <p:bgPr>
        <a:solidFill>
          <a:srgbClr val="00BCE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9421" y="1790845"/>
            <a:ext cx="10515600" cy="1296000"/>
          </a:xfrm>
          <a:prstGeom prst="rect">
            <a:avLst/>
          </a:prstGeom>
        </p:spPr>
        <p:txBody>
          <a:bodyPr anchor="ctr"/>
          <a:lstStyle>
            <a:lvl1pPr algn="l">
              <a:defRPr sz="4000" b="1" baseline="0">
                <a:solidFill>
                  <a:schemeClr val="bg1"/>
                </a:solidFill>
                <a:latin typeface="+mn-lt"/>
              </a:defRPr>
            </a:lvl1pPr>
          </a:lstStyle>
          <a:p>
            <a:r>
              <a:rPr lang="en-US" dirty="0" smtClean="0"/>
              <a:t>Title – can go over two lines</a:t>
            </a:r>
            <a:endParaRPr lang="en-NZ" dirty="0"/>
          </a:p>
        </p:txBody>
      </p:sp>
      <p:sp>
        <p:nvSpPr>
          <p:cNvPr id="3" name="Subtitle 2"/>
          <p:cNvSpPr>
            <a:spLocks noGrp="1"/>
          </p:cNvSpPr>
          <p:nvPr>
            <p:ph type="subTitle" idx="1" hasCustomPrompt="1"/>
          </p:nvPr>
        </p:nvSpPr>
        <p:spPr>
          <a:xfrm>
            <a:off x="939421" y="3716402"/>
            <a:ext cx="8143200" cy="684000"/>
          </a:xfrm>
          <a:prstGeom prst="rect">
            <a:avLst/>
          </a:prstGeom>
        </p:spPr>
        <p:txBody>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Support copy if required, two lines max. Descriptive copy about what to expect from this presentation.</a:t>
            </a:r>
            <a:endParaRPr lang="en-NZ" dirty="0"/>
          </a:p>
        </p:txBody>
      </p:sp>
      <p:sp>
        <p:nvSpPr>
          <p:cNvPr id="8" name="Rectangle 7"/>
          <p:cNvSpPr/>
          <p:nvPr/>
        </p:nvSpPr>
        <p:spPr>
          <a:xfrm>
            <a:off x="960001" y="1598400"/>
            <a:ext cx="1025956" cy="12350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chemeClr val="bg1"/>
              </a:solidFill>
            </a:endParaRPr>
          </a:p>
        </p:txBody>
      </p:sp>
      <p:sp>
        <p:nvSpPr>
          <p:cNvPr id="10" name="Rectangle 9"/>
          <p:cNvSpPr/>
          <p:nvPr/>
        </p:nvSpPr>
        <p:spPr>
          <a:xfrm>
            <a:off x="960001" y="3142800"/>
            <a:ext cx="1025956" cy="12350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chemeClr val="bg1"/>
              </a:solidFill>
            </a:endParaRPr>
          </a:p>
        </p:txBody>
      </p:sp>
      <p:sp>
        <p:nvSpPr>
          <p:cNvPr id="11" name="Text Placeholder 3"/>
          <p:cNvSpPr>
            <a:spLocks noGrp="1"/>
          </p:cNvSpPr>
          <p:nvPr>
            <p:ph type="body" sz="half" idx="17" hasCustomPrompt="1"/>
          </p:nvPr>
        </p:nvSpPr>
        <p:spPr>
          <a:xfrm>
            <a:off x="939421" y="4851901"/>
            <a:ext cx="8166980" cy="263735"/>
          </a:xfrm>
          <a:prstGeom prst="rect">
            <a:avLst/>
          </a:prstGeom>
        </p:spPr>
        <p:txBody>
          <a:bodyPr lIns="90000">
            <a:noAutofit/>
          </a:bodyPr>
          <a:lstStyle>
            <a:lvl1pPr marL="0" indent="0">
              <a:lnSpc>
                <a:spcPct val="90000"/>
              </a:lnSpc>
              <a:spcBef>
                <a:spcPts val="0"/>
              </a:spcBef>
              <a:spcAft>
                <a:spcPts val="0"/>
              </a:spcAft>
              <a:buNone/>
              <a:defRPr sz="14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Presenter name</a:t>
            </a:r>
          </a:p>
        </p:txBody>
      </p:sp>
      <p:sp>
        <p:nvSpPr>
          <p:cNvPr id="12" name="Text Placeholder 3"/>
          <p:cNvSpPr>
            <a:spLocks noGrp="1"/>
          </p:cNvSpPr>
          <p:nvPr>
            <p:ph type="body" sz="half" idx="18" hasCustomPrompt="1"/>
          </p:nvPr>
        </p:nvSpPr>
        <p:spPr>
          <a:xfrm>
            <a:off x="939421" y="5115636"/>
            <a:ext cx="8166980" cy="263735"/>
          </a:xfrm>
          <a:prstGeom prst="rect">
            <a:avLst/>
          </a:prstGeom>
        </p:spPr>
        <p:txBody>
          <a:bodyPr lIns="90000">
            <a:noAutofit/>
          </a:bodyPr>
          <a:lstStyle>
            <a:lvl1pPr marL="0" indent="0">
              <a:lnSpc>
                <a:spcPct val="90000"/>
              </a:lnSpc>
              <a:spcBef>
                <a:spcPts val="0"/>
              </a:spcBef>
              <a:spcAft>
                <a:spcPts val="0"/>
              </a:spcAft>
              <a:buNone/>
              <a:defRPr sz="14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Presenter title</a:t>
            </a:r>
          </a:p>
        </p:txBody>
      </p:sp>
      <p:sp>
        <p:nvSpPr>
          <p:cNvPr id="13" name="Text Placeholder 3"/>
          <p:cNvSpPr>
            <a:spLocks noGrp="1"/>
          </p:cNvSpPr>
          <p:nvPr>
            <p:ph type="body" sz="half" idx="19" hasCustomPrompt="1"/>
          </p:nvPr>
        </p:nvSpPr>
        <p:spPr>
          <a:xfrm>
            <a:off x="939421" y="5389299"/>
            <a:ext cx="8166980" cy="263735"/>
          </a:xfrm>
          <a:prstGeom prst="rect">
            <a:avLst/>
          </a:prstGeom>
        </p:spPr>
        <p:txBody>
          <a:bodyPr lIns="90000">
            <a:noAutofit/>
          </a:bodyPr>
          <a:lstStyle>
            <a:lvl1pPr marL="0" indent="0">
              <a:lnSpc>
                <a:spcPct val="90000"/>
              </a:lnSpc>
              <a:spcBef>
                <a:spcPts val="0"/>
              </a:spcBef>
              <a:spcAft>
                <a:spcPts val="0"/>
              </a:spcAft>
              <a:buNone/>
              <a:defRPr sz="1400" b="0"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Group, Business Unit, </a:t>
            </a:r>
            <a:r>
              <a:rPr lang="en-US" dirty="0" err="1" smtClean="0"/>
              <a:t>etc</a:t>
            </a:r>
            <a:endParaRPr lang="en-US" dirty="0" smtClean="0"/>
          </a:p>
        </p:txBody>
      </p:sp>
      <p:sp>
        <p:nvSpPr>
          <p:cNvPr id="14" name="Rectangle 13"/>
          <p:cNvSpPr/>
          <p:nvPr userDrawn="1"/>
        </p:nvSpPr>
        <p:spPr>
          <a:xfrm>
            <a:off x="960001" y="1598400"/>
            <a:ext cx="1025956" cy="12350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chemeClr val="bg1"/>
              </a:solidFill>
            </a:endParaRPr>
          </a:p>
        </p:txBody>
      </p:sp>
      <p:sp>
        <p:nvSpPr>
          <p:cNvPr id="15" name="Rectangle 14"/>
          <p:cNvSpPr/>
          <p:nvPr userDrawn="1"/>
        </p:nvSpPr>
        <p:spPr>
          <a:xfrm>
            <a:off x="960001" y="3142800"/>
            <a:ext cx="1025956" cy="12350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chemeClr val="bg1"/>
              </a:solidFill>
            </a:endParaRPr>
          </a:p>
        </p:txBody>
      </p:sp>
      <p:sp>
        <p:nvSpPr>
          <p:cNvPr id="7" name="Footer Placeholder 6"/>
          <p:cNvSpPr>
            <a:spLocks noGrp="1"/>
          </p:cNvSpPr>
          <p:nvPr>
            <p:ph type="ftr" sz="quarter" idx="20"/>
          </p:nvPr>
        </p:nvSpPr>
        <p:spPr/>
        <p:txBody>
          <a:bodyPr/>
          <a:lstStyle>
            <a:lvl1pPr>
              <a:defRPr>
                <a:solidFill>
                  <a:schemeClr val="bg1"/>
                </a:solidFill>
              </a:defRPr>
            </a:lvl1pPr>
          </a:lstStyle>
          <a:p>
            <a:r>
              <a:rPr lang="en-NZ" dirty="0" smtClean="0"/>
              <a:t>© Datacom 2018</a:t>
            </a:r>
            <a:endParaRPr lang="en-NZ" dirty="0"/>
          </a:p>
        </p:txBody>
      </p:sp>
      <p:sp>
        <p:nvSpPr>
          <p:cNvPr id="9" name="Slide Number Placeholder 8"/>
          <p:cNvSpPr>
            <a:spLocks noGrp="1"/>
          </p:cNvSpPr>
          <p:nvPr>
            <p:ph type="sldNum" sz="quarter" idx="21"/>
          </p:nvPr>
        </p:nvSpPr>
        <p:spPr/>
        <p:txBody>
          <a:bodyPr/>
          <a:lstStyle>
            <a:lvl1pPr>
              <a:defRPr>
                <a:solidFill>
                  <a:schemeClr val="bg1"/>
                </a:solidFill>
              </a:defRPr>
            </a:lvl1p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228783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ghlights white layou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747091"/>
            <a:ext cx="10515600" cy="618722"/>
          </a:xfrm>
        </p:spPr>
        <p:txBody>
          <a:bodyPr>
            <a:normAutofit/>
          </a:bodyPr>
          <a:lstStyle>
            <a:lvl1pPr>
              <a:defRPr sz="3200" baseline="0">
                <a:solidFill>
                  <a:srgbClr val="00BCE2"/>
                </a:solidFill>
              </a:defRPr>
            </a:lvl1pPr>
          </a:lstStyle>
          <a:p>
            <a:r>
              <a:rPr lang="en-US" dirty="0" smtClean="0"/>
              <a:t>Highlights title</a:t>
            </a:r>
            <a:endParaRPr lang="en-NZ" dirty="0"/>
          </a:p>
        </p:txBody>
      </p:sp>
      <p:sp>
        <p:nvSpPr>
          <p:cNvPr id="11" name="Content Placeholder 7"/>
          <p:cNvSpPr>
            <a:spLocks noGrp="1"/>
          </p:cNvSpPr>
          <p:nvPr>
            <p:ph sz="quarter" idx="13" hasCustomPrompt="1"/>
          </p:nvPr>
        </p:nvSpPr>
        <p:spPr>
          <a:xfrm>
            <a:off x="838200" y="1361172"/>
            <a:ext cx="10515600" cy="624382"/>
          </a:xfrm>
        </p:spPr>
        <p:txBody>
          <a:bodyPr>
            <a:normAutofit/>
          </a:bodyPr>
          <a:lstStyle>
            <a:lvl1pPr marL="0" indent="0">
              <a:lnSpc>
                <a:spcPct val="90000"/>
              </a:lnSpc>
              <a:buNone/>
              <a:defRPr sz="1800">
                <a:solidFill>
                  <a:srgbClr val="002B7F"/>
                </a:solidFill>
                <a:latin typeface="+mj-lt"/>
              </a:defRPr>
            </a:lvl1pPr>
          </a:lstStyle>
          <a:p>
            <a:r>
              <a:rPr lang="en-US" sz="1950" b="0" dirty="0" smtClean="0"/>
              <a:t>Subheading goes here if necessary</a:t>
            </a:r>
            <a:endParaRPr lang="en-NZ" sz="1950" b="0" dirty="0"/>
          </a:p>
        </p:txBody>
      </p:sp>
      <p:sp>
        <p:nvSpPr>
          <p:cNvPr id="12" name="Rectangle 11"/>
          <p:cNvSpPr/>
          <p:nvPr userDrawn="1"/>
        </p:nvSpPr>
        <p:spPr>
          <a:xfrm>
            <a:off x="960001" y="2016000"/>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rgbClr val="00BCE2"/>
              </a:solidFill>
            </a:endParaRPr>
          </a:p>
        </p:txBody>
      </p:sp>
      <p:sp>
        <p:nvSpPr>
          <p:cNvPr id="13" name="Rectangle 12"/>
          <p:cNvSpPr/>
          <p:nvPr userDrawn="1"/>
        </p:nvSpPr>
        <p:spPr>
          <a:xfrm>
            <a:off x="960001" y="4089471"/>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4" name="Text Placeholder 3"/>
          <p:cNvSpPr>
            <a:spLocks noGrp="1"/>
          </p:cNvSpPr>
          <p:nvPr>
            <p:ph type="body" sz="half" idx="2" hasCustomPrompt="1"/>
          </p:nvPr>
        </p:nvSpPr>
        <p:spPr>
          <a:xfrm>
            <a:off x="839788" y="3013170"/>
            <a:ext cx="311970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15" name="Text Placeholder 3"/>
          <p:cNvSpPr>
            <a:spLocks noGrp="1"/>
          </p:cNvSpPr>
          <p:nvPr>
            <p:ph type="body" sz="half" idx="14" hasCustomPrompt="1"/>
          </p:nvPr>
        </p:nvSpPr>
        <p:spPr>
          <a:xfrm>
            <a:off x="839788" y="3361512"/>
            <a:ext cx="3119709" cy="455646"/>
          </a:xfrm>
        </p:spPr>
        <p:txBody>
          <a:bodyPr>
            <a:normAutofit/>
          </a:bodyPr>
          <a:lstStyle>
            <a:lvl1pPr marL="0" indent="0">
              <a:lnSpc>
                <a:spcPct val="90000"/>
              </a:lnSpc>
              <a:spcBef>
                <a:spcPts val="0"/>
              </a:spcBef>
              <a:spcAft>
                <a:spcPts val="1000"/>
              </a:spcAft>
              <a:buNone/>
              <a:defRPr sz="1200" b="0" baseline="0">
                <a:solidFill>
                  <a:schemeClr val="accent6">
                    <a:lumMod val="75000"/>
                    <a:lumOff val="2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16" name="Text Placeholder 3"/>
          <p:cNvSpPr>
            <a:spLocks noGrp="1"/>
          </p:cNvSpPr>
          <p:nvPr>
            <p:ph type="body" sz="half" idx="15" hasCustomPrompt="1"/>
          </p:nvPr>
        </p:nvSpPr>
        <p:spPr>
          <a:xfrm>
            <a:off x="838200" y="2209181"/>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17" name="Text Placeholder 3"/>
          <p:cNvSpPr>
            <a:spLocks noGrp="1"/>
          </p:cNvSpPr>
          <p:nvPr>
            <p:ph type="body" sz="half" idx="16" hasCustomPrompt="1"/>
          </p:nvPr>
        </p:nvSpPr>
        <p:spPr>
          <a:xfrm>
            <a:off x="838491" y="5089965"/>
            <a:ext cx="311970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18" name="Text Placeholder 3"/>
          <p:cNvSpPr>
            <a:spLocks noGrp="1"/>
          </p:cNvSpPr>
          <p:nvPr>
            <p:ph type="body" sz="half" idx="17" hasCustomPrompt="1"/>
          </p:nvPr>
        </p:nvSpPr>
        <p:spPr>
          <a:xfrm>
            <a:off x="838491" y="5438307"/>
            <a:ext cx="3119709" cy="455646"/>
          </a:xfrm>
        </p:spPr>
        <p:txBody>
          <a:bodyPr>
            <a:normAutofit/>
          </a:bodyPr>
          <a:lstStyle>
            <a:lvl1pPr marL="0" indent="0">
              <a:lnSpc>
                <a:spcPct val="90000"/>
              </a:lnSpc>
              <a:spcBef>
                <a:spcPts val="0"/>
              </a:spcBef>
              <a:spcAft>
                <a:spcPts val="1000"/>
              </a:spcAft>
              <a:buNone/>
              <a:defRPr sz="1200" b="0" baseline="0">
                <a:solidFill>
                  <a:schemeClr val="accent6">
                    <a:lumMod val="75000"/>
                    <a:lumOff val="2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19" name="Text Placeholder 3"/>
          <p:cNvSpPr>
            <a:spLocks noGrp="1"/>
          </p:cNvSpPr>
          <p:nvPr>
            <p:ph type="body" sz="half" idx="18" hasCustomPrompt="1"/>
          </p:nvPr>
        </p:nvSpPr>
        <p:spPr>
          <a:xfrm>
            <a:off x="836903" y="4285976"/>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20" name="Rectangle 19"/>
          <p:cNvSpPr/>
          <p:nvPr userDrawn="1"/>
        </p:nvSpPr>
        <p:spPr>
          <a:xfrm>
            <a:off x="4664507" y="4096813"/>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1" name="Rectangle 20"/>
          <p:cNvSpPr/>
          <p:nvPr userDrawn="1"/>
        </p:nvSpPr>
        <p:spPr>
          <a:xfrm>
            <a:off x="8369014" y="4109045"/>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2" name="Text Placeholder 3"/>
          <p:cNvSpPr>
            <a:spLocks noGrp="1"/>
          </p:cNvSpPr>
          <p:nvPr>
            <p:ph type="body" sz="half" idx="19" hasCustomPrompt="1"/>
          </p:nvPr>
        </p:nvSpPr>
        <p:spPr>
          <a:xfrm>
            <a:off x="4534848" y="5088759"/>
            <a:ext cx="311970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23" name="Text Placeholder 3"/>
          <p:cNvSpPr>
            <a:spLocks noGrp="1"/>
          </p:cNvSpPr>
          <p:nvPr>
            <p:ph type="body" sz="half" idx="20" hasCustomPrompt="1"/>
          </p:nvPr>
        </p:nvSpPr>
        <p:spPr>
          <a:xfrm>
            <a:off x="4534848" y="5437101"/>
            <a:ext cx="3119709" cy="455646"/>
          </a:xfrm>
        </p:spPr>
        <p:txBody>
          <a:bodyPr>
            <a:normAutofit/>
          </a:bodyPr>
          <a:lstStyle>
            <a:lvl1pPr marL="0" indent="0">
              <a:lnSpc>
                <a:spcPct val="90000"/>
              </a:lnSpc>
              <a:spcBef>
                <a:spcPts val="0"/>
              </a:spcBef>
              <a:spcAft>
                <a:spcPts val="1000"/>
              </a:spcAft>
              <a:buNone/>
              <a:defRPr sz="1200" b="0" baseline="0">
                <a:solidFill>
                  <a:schemeClr val="accent6">
                    <a:lumMod val="75000"/>
                    <a:lumOff val="2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24" name="Text Placeholder 3"/>
          <p:cNvSpPr>
            <a:spLocks noGrp="1"/>
          </p:cNvSpPr>
          <p:nvPr>
            <p:ph type="body" sz="half" idx="21" hasCustomPrompt="1"/>
          </p:nvPr>
        </p:nvSpPr>
        <p:spPr>
          <a:xfrm>
            <a:off x="4533260" y="4284770"/>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25" name="Text Placeholder 3"/>
          <p:cNvSpPr>
            <a:spLocks noGrp="1"/>
          </p:cNvSpPr>
          <p:nvPr>
            <p:ph type="body" sz="half" idx="22" hasCustomPrompt="1"/>
          </p:nvPr>
        </p:nvSpPr>
        <p:spPr>
          <a:xfrm>
            <a:off x="8234091" y="5088760"/>
            <a:ext cx="311970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26" name="Text Placeholder 3"/>
          <p:cNvSpPr>
            <a:spLocks noGrp="1"/>
          </p:cNvSpPr>
          <p:nvPr>
            <p:ph type="body" sz="half" idx="23" hasCustomPrompt="1"/>
          </p:nvPr>
        </p:nvSpPr>
        <p:spPr>
          <a:xfrm>
            <a:off x="8234091" y="5437102"/>
            <a:ext cx="3119709" cy="455646"/>
          </a:xfrm>
        </p:spPr>
        <p:txBody>
          <a:bodyPr>
            <a:normAutofit/>
          </a:bodyPr>
          <a:lstStyle>
            <a:lvl1pPr marL="0" indent="0">
              <a:lnSpc>
                <a:spcPct val="90000"/>
              </a:lnSpc>
              <a:spcBef>
                <a:spcPts val="0"/>
              </a:spcBef>
              <a:spcAft>
                <a:spcPts val="1000"/>
              </a:spcAft>
              <a:buNone/>
              <a:defRPr sz="1200" b="0" baseline="0">
                <a:solidFill>
                  <a:schemeClr val="accent6">
                    <a:lumMod val="75000"/>
                    <a:lumOff val="2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27" name="Text Placeholder 3"/>
          <p:cNvSpPr>
            <a:spLocks noGrp="1"/>
          </p:cNvSpPr>
          <p:nvPr>
            <p:ph type="body" sz="half" idx="24" hasCustomPrompt="1"/>
          </p:nvPr>
        </p:nvSpPr>
        <p:spPr>
          <a:xfrm>
            <a:off x="8232503" y="4284771"/>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28" name="Text Placeholder 3"/>
          <p:cNvSpPr>
            <a:spLocks noGrp="1"/>
          </p:cNvSpPr>
          <p:nvPr>
            <p:ph type="body" sz="half" idx="25" hasCustomPrompt="1"/>
          </p:nvPr>
        </p:nvSpPr>
        <p:spPr>
          <a:xfrm>
            <a:off x="4533551" y="3017781"/>
            <a:ext cx="311970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29" name="Text Placeholder 3"/>
          <p:cNvSpPr>
            <a:spLocks noGrp="1"/>
          </p:cNvSpPr>
          <p:nvPr>
            <p:ph type="body" sz="half" idx="26" hasCustomPrompt="1"/>
          </p:nvPr>
        </p:nvSpPr>
        <p:spPr>
          <a:xfrm>
            <a:off x="4533551" y="3366123"/>
            <a:ext cx="3119709" cy="455646"/>
          </a:xfrm>
        </p:spPr>
        <p:txBody>
          <a:bodyPr>
            <a:normAutofit/>
          </a:bodyPr>
          <a:lstStyle>
            <a:lvl1pPr marL="0" indent="0">
              <a:lnSpc>
                <a:spcPct val="90000"/>
              </a:lnSpc>
              <a:spcBef>
                <a:spcPts val="0"/>
              </a:spcBef>
              <a:spcAft>
                <a:spcPts val="1000"/>
              </a:spcAft>
              <a:buNone/>
              <a:defRPr sz="1200" b="0" baseline="0">
                <a:solidFill>
                  <a:schemeClr val="accent6">
                    <a:lumMod val="75000"/>
                    <a:lumOff val="2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30" name="Text Placeholder 3"/>
          <p:cNvSpPr>
            <a:spLocks noGrp="1"/>
          </p:cNvSpPr>
          <p:nvPr>
            <p:ph type="body" sz="half" idx="27" hasCustomPrompt="1"/>
          </p:nvPr>
        </p:nvSpPr>
        <p:spPr>
          <a:xfrm>
            <a:off x="4531963" y="2213792"/>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31" name="Text Placeholder 3"/>
          <p:cNvSpPr>
            <a:spLocks noGrp="1"/>
          </p:cNvSpPr>
          <p:nvPr>
            <p:ph type="body" sz="half" idx="28" hasCustomPrompt="1"/>
          </p:nvPr>
        </p:nvSpPr>
        <p:spPr>
          <a:xfrm>
            <a:off x="8234091" y="3013170"/>
            <a:ext cx="311970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32" name="Text Placeholder 3"/>
          <p:cNvSpPr>
            <a:spLocks noGrp="1"/>
          </p:cNvSpPr>
          <p:nvPr>
            <p:ph type="body" sz="half" idx="29" hasCustomPrompt="1"/>
          </p:nvPr>
        </p:nvSpPr>
        <p:spPr>
          <a:xfrm>
            <a:off x="8234091" y="3361512"/>
            <a:ext cx="3119709" cy="455646"/>
          </a:xfrm>
        </p:spPr>
        <p:txBody>
          <a:bodyPr>
            <a:normAutofit/>
          </a:bodyPr>
          <a:lstStyle>
            <a:lvl1pPr marL="0" indent="0">
              <a:lnSpc>
                <a:spcPct val="90000"/>
              </a:lnSpc>
              <a:spcBef>
                <a:spcPts val="0"/>
              </a:spcBef>
              <a:spcAft>
                <a:spcPts val="1000"/>
              </a:spcAft>
              <a:buNone/>
              <a:defRPr sz="1200" b="0" baseline="0">
                <a:solidFill>
                  <a:schemeClr val="accent6">
                    <a:lumMod val="75000"/>
                    <a:lumOff val="2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33" name="Text Placeholder 3"/>
          <p:cNvSpPr>
            <a:spLocks noGrp="1"/>
          </p:cNvSpPr>
          <p:nvPr>
            <p:ph type="body" sz="half" idx="30" hasCustomPrompt="1"/>
          </p:nvPr>
        </p:nvSpPr>
        <p:spPr>
          <a:xfrm>
            <a:off x="8232503" y="2209181"/>
            <a:ext cx="3120000"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34" name="Rectangle 33"/>
          <p:cNvSpPr/>
          <p:nvPr userDrawn="1"/>
        </p:nvSpPr>
        <p:spPr>
          <a:xfrm>
            <a:off x="4664507" y="2010986"/>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35" name="Rectangle 34"/>
          <p:cNvSpPr/>
          <p:nvPr userDrawn="1"/>
        </p:nvSpPr>
        <p:spPr>
          <a:xfrm>
            <a:off x="8369014" y="2010986"/>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 name="Footer Placeholder 1"/>
          <p:cNvSpPr>
            <a:spLocks noGrp="1"/>
          </p:cNvSpPr>
          <p:nvPr>
            <p:ph type="ftr" sz="quarter" idx="31"/>
          </p:nvPr>
        </p:nvSpPr>
        <p:spPr/>
        <p:txBody>
          <a:bodyPr/>
          <a:lstStyle/>
          <a:p>
            <a:r>
              <a:rPr lang="en-NZ" dirty="0" smtClean="0"/>
              <a:t>© Datacom 2018</a:t>
            </a:r>
            <a:endParaRPr lang="en-NZ" dirty="0"/>
          </a:p>
        </p:txBody>
      </p:sp>
      <p:sp>
        <p:nvSpPr>
          <p:cNvPr id="3" name="Slide Number Placeholder 2"/>
          <p:cNvSpPr>
            <a:spLocks noGrp="1"/>
          </p:cNvSpPr>
          <p:nvPr>
            <p:ph type="sldNum" sz="quarter" idx="32"/>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360710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lights 2 column white layou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38200" y="747091"/>
            <a:ext cx="10515600" cy="618722"/>
          </a:xfrm>
        </p:spPr>
        <p:txBody>
          <a:bodyPr>
            <a:normAutofit/>
          </a:bodyPr>
          <a:lstStyle>
            <a:lvl1pPr>
              <a:defRPr sz="3200" baseline="0">
                <a:solidFill>
                  <a:srgbClr val="00BCE2"/>
                </a:solidFill>
              </a:defRPr>
            </a:lvl1pPr>
          </a:lstStyle>
          <a:p>
            <a:r>
              <a:rPr lang="en-US" dirty="0" smtClean="0"/>
              <a:t>Highlights title</a:t>
            </a:r>
            <a:endParaRPr lang="en-NZ" dirty="0"/>
          </a:p>
        </p:txBody>
      </p:sp>
      <p:sp>
        <p:nvSpPr>
          <p:cNvPr id="12" name="Content Placeholder 7"/>
          <p:cNvSpPr>
            <a:spLocks noGrp="1"/>
          </p:cNvSpPr>
          <p:nvPr>
            <p:ph sz="quarter" idx="13" hasCustomPrompt="1"/>
          </p:nvPr>
        </p:nvSpPr>
        <p:spPr>
          <a:xfrm>
            <a:off x="838200" y="1361172"/>
            <a:ext cx="10515600" cy="624382"/>
          </a:xfrm>
        </p:spPr>
        <p:txBody>
          <a:bodyPr>
            <a:normAutofit/>
          </a:bodyPr>
          <a:lstStyle>
            <a:lvl1pPr marL="0" indent="0">
              <a:lnSpc>
                <a:spcPct val="90000"/>
              </a:lnSpc>
              <a:buNone/>
              <a:defRPr sz="1800">
                <a:solidFill>
                  <a:srgbClr val="002B7F"/>
                </a:solidFill>
                <a:latin typeface="+mj-lt"/>
              </a:defRPr>
            </a:lvl1pPr>
          </a:lstStyle>
          <a:p>
            <a:r>
              <a:rPr lang="en-US" sz="1950" b="0" dirty="0" smtClean="0"/>
              <a:t>Subheading goes here if necessary</a:t>
            </a:r>
            <a:endParaRPr lang="en-NZ" sz="1950" b="0" dirty="0"/>
          </a:p>
        </p:txBody>
      </p:sp>
      <p:sp>
        <p:nvSpPr>
          <p:cNvPr id="13" name="Rectangle 12"/>
          <p:cNvSpPr/>
          <p:nvPr userDrawn="1"/>
        </p:nvSpPr>
        <p:spPr>
          <a:xfrm>
            <a:off x="960001" y="2016000"/>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rgbClr val="00BCE2"/>
              </a:solidFill>
            </a:endParaRPr>
          </a:p>
        </p:txBody>
      </p:sp>
      <p:sp>
        <p:nvSpPr>
          <p:cNvPr id="14" name="Rectangle 13"/>
          <p:cNvSpPr/>
          <p:nvPr userDrawn="1"/>
        </p:nvSpPr>
        <p:spPr>
          <a:xfrm>
            <a:off x="960001" y="4089471"/>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15" name="Text Placeholder 3"/>
          <p:cNvSpPr>
            <a:spLocks noGrp="1"/>
          </p:cNvSpPr>
          <p:nvPr>
            <p:ph type="body" sz="half" idx="2" hasCustomPrompt="1"/>
          </p:nvPr>
        </p:nvSpPr>
        <p:spPr>
          <a:xfrm>
            <a:off x="839788" y="3013170"/>
            <a:ext cx="4492779"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16" name="Text Placeholder 3"/>
          <p:cNvSpPr>
            <a:spLocks noGrp="1"/>
          </p:cNvSpPr>
          <p:nvPr>
            <p:ph type="body" sz="half" idx="14" hasCustomPrompt="1"/>
          </p:nvPr>
        </p:nvSpPr>
        <p:spPr>
          <a:xfrm>
            <a:off x="839787" y="3361512"/>
            <a:ext cx="4492780" cy="455646"/>
          </a:xfrm>
        </p:spPr>
        <p:txBody>
          <a:bodyPr>
            <a:normAutofit/>
          </a:bodyPr>
          <a:lstStyle>
            <a:lvl1pPr marL="0" indent="0">
              <a:lnSpc>
                <a:spcPct val="90000"/>
              </a:lnSpc>
              <a:spcBef>
                <a:spcPts val="0"/>
              </a:spcBef>
              <a:spcAft>
                <a:spcPts val="1000"/>
              </a:spcAft>
              <a:buNone/>
              <a:defRPr sz="1200" b="0" baseline="0">
                <a:solidFill>
                  <a:schemeClr val="accent6">
                    <a:lumMod val="75000"/>
                    <a:lumOff val="2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17" name="Text Placeholder 3"/>
          <p:cNvSpPr>
            <a:spLocks noGrp="1"/>
          </p:cNvSpPr>
          <p:nvPr>
            <p:ph type="body" sz="half" idx="15" hasCustomPrompt="1"/>
          </p:nvPr>
        </p:nvSpPr>
        <p:spPr>
          <a:xfrm>
            <a:off x="838200" y="2209181"/>
            <a:ext cx="4494368"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18" name="Text Placeholder 3"/>
          <p:cNvSpPr>
            <a:spLocks noGrp="1"/>
          </p:cNvSpPr>
          <p:nvPr>
            <p:ph type="body" sz="half" idx="16" hasCustomPrompt="1"/>
          </p:nvPr>
        </p:nvSpPr>
        <p:spPr>
          <a:xfrm>
            <a:off x="838490" y="5089965"/>
            <a:ext cx="4494076" cy="348343"/>
          </a:xfrm>
        </p:spPr>
        <p:txBody>
          <a:bodyPr>
            <a:normAutofit/>
          </a:bodyPr>
          <a:lstStyle>
            <a:lvl1pPr marL="0" indent="0">
              <a:lnSpc>
                <a:spcPct val="90000"/>
              </a:lnSpc>
              <a:spcBef>
                <a:spcPts val="0"/>
              </a:spcBef>
              <a:spcAft>
                <a:spcPts val="0"/>
              </a:spcAft>
              <a:buNone/>
              <a:defRPr sz="1800" b="0"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unit</a:t>
            </a:r>
          </a:p>
        </p:txBody>
      </p:sp>
      <p:sp>
        <p:nvSpPr>
          <p:cNvPr id="19" name="Text Placeholder 3"/>
          <p:cNvSpPr>
            <a:spLocks noGrp="1"/>
          </p:cNvSpPr>
          <p:nvPr>
            <p:ph type="body" sz="half" idx="17" hasCustomPrompt="1"/>
          </p:nvPr>
        </p:nvSpPr>
        <p:spPr>
          <a:xfrm>
            <a:off x="838491" y="5438307"/>
            <a:ext cx="4494075" cy="455646"/>
          </a:xfrm>
        </p:spPr>
        <p:txBody>
          <a:bodyPr>
            <a:normAutofit/>
          </a:bodyPr>
          <a:lstStyle>
            <a:lvl1pPr marL="0" indent="0">
              <a:lnSpc>
                <a:spcPct val="90000"/>
              </a:lnSpc>
              <a:spcBef>
                <a:spcPts val="0"/>
              </a:spcBef>
              <a:spcAft>
                <a:spcPts val="1000"/>
              </a:spcAft>
              <a:buNone/>
              <a:defRPr sz="1200" b="0" baseline="0">
                <a:solidFill>
                  <a:schemeClr val="accent6">
                    <a:lumMod val="75000"/>
                    <a:lumOff val="2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Number description over two lines</a:t>
            </a:r>
          </a:p>
        </p:txBody>
      </p:sp>
      <p:sp>
        <p:nvSpPr>
          <p:cNvPr id="20" name="Text Placeholder 3"/>
          <p:cNvSpPr>
            <a:spLocks noGrp="1"/>
          </p:cNvSpPr>
          <p:nvPr>
            <p:ph type="body" sz="half" idx="18" hasCustomPrompt="1"/>
          </p:nvPr>
        </p:nvSpPr>
        <p:spPr>
          <a:xfrm>
            <a:off x="836903" y="4285976"/>
            <a:ext cx="4495664" cy="803989"/>
          </a:xfrm>
        </p:spPr>
        <p:txBody>
          <a:bodyPr lIns="36000" rIns="0" anchor="ctr" anchorCtr="0">
            <a:noAutofit/>
          </a:bodyPr>
          <a:lstStyle>
            <a:lvl1pPr marL="0" indent="0">
              <a:lnSpc>
                <a:spcPct val="100000"/>
              </a:lnSpc>
              <a:spcBef>
                <a:spcPts val="0"/>
              </a:spcBef>
              <a:spcAft>
                <a:spcPts val="0"/>
              </a:spcAft>
              <a:buNone/>
              <a:defRPr sz="8000" b="1" cap="all" baseline="0">
                <a:solidFill>
                  <a:srgbClr val="00BCE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111%</a:t>
            </a:r>
          </a:p>
        </p:txBody>
      </p:sp>
      <p:sp>
        <p:nvSpPr>
          <p:cNvPr id="21" name="Content Placeholder 2"/>
          <p:cNvSpPr>
            <a:spLocks noGrp="1"/>
          </p:cNvSpPr>
          <p:nvPr>
            <p:ph idx="19" hasCustomPrompt="1"/>
          </p:nvPr>
        </p:nvSpPr>
        <p:spPr>
          <a:xfrm>
            <a:off x="6096000" y="2016000"/>
            <a:ext cx="5257800" cy="4114834"/>
          </a:xfrm>
        </p:spPr>
        <p:txBody>
          <a:bodyPr/>
          <a:lstStyle>
            <a:lvl1pPr marL="0" indent="0">
              <a:lnSpc>
                <a:spcPct val="90000"/>
              </a:lnSpc>
              <a:spcBef>
                <a:spcPts val="0"/>
              </a:spcBef>
              <a:spcAft>
                <a:spcPts val="1000"/>
              </a:spcAft>
              <a:buFont typeface="Arial" panose="020B0604020202020204" pitchFamily="34" charset="0"/>
              <a:buNone/>
              <a:defRPr sz="2000" b="0" baseline="0">
                <a:solidFill>
                  <a:schemeClr val="accent6">
                    <a:lumMod val="75000"/>
                    <a:lumOff val="25000"/>
                  </a:schemeClr>
                </a:solidFill>
              </a:defRPr>
            </a:lvl1pPr>
            <a:lvl2pPr marL="200025" indent="-171450">
              <a:lnSpc>
                <a:spcPct val="90000"/>
              </a:lnSpc>
              <a:spcBef>
                <a:spcPts val="0"/>
              </a:spcBef>
              <a:spcAft>
                <a:spcPts val="1000"/>
              </a:spcAft>
              <a:defRPr sz="1800" b="0">
                <a:solidFill>
                  <a:schemeClr val="accent6">
                    <a:lumMod val="75000"/>
                    <a:lumOff val="25000"/>
                  </a:schemeClr>
                </a:solidFill>
              </a:defRPr>
            </a:lvl2pPr>
            <a:lvl3pPr marL="469106" indent="-171450">
              <a:lnSpc>
                <a:spcPct val="90000"/>
              </a:lnSpc>
              <a:spcBef>
                <a:spcPts val="0"/>
              </a:spcBef>
              <a:spcAft>
                <a:spcPts val="1000"/>
              </a:spcAft>
              <a:defRPr sz="1400" b="0">
                <a:solidFill>
                  <a:schemeClr val="accent6">
                    <a:lumMod val="75000"/>
                    <a:lumOff val="25000"/>
                  </a:schemeClr>
                </a:solidFill>
              </a:defRPr>
            </a:lvl3pPr>
            <a:lvl4pPr>
              <a:lnSpc>
                <a:spcPts val="1620"/>
              </a:lnSpc>
              <a:spcBef>
                <a:spcPts val="0"/>
              </a:spcBef>
              <a:spcAft>
                <a:spcPts val="150"/>
              </a:spcAft>
              <a:defRPr b="0"/>
            </a:lvl4pPr>
            <a:lvl5pPr>
              <a:lnSpc>
                <a:spcPts val="1620"/>
              </a:lnSpc>
              <a:spcBef>
                <a:spcPts val="0"/>
              </a:spcBef>
              <a:spcAft>
                <a:spcPts val="150"/>
              </a:spcAft>
              <a:defRPr b="0"/>
            </a:lvl5pPr>
          </a:lstStyle>
          <a:p>
            <a:pPr lvl="0"/>
            <a:r>
              <a:rPr lang="en-US" dirty="0" smtClean="0"/>
              <a:t>Click to enter text / Insert Object</a:t>
            </a:r>
          </a:p>
          <a:p>
            <a:pPr lvl="1"/>
            <a:r>
              <a:rPr lang="en-US" dirty="0" smtClean="0"/>
              <a:t>Second level</a:t>
            </a:r>
          </a:p>
          <a:p>
            <a:pPr lvl="2"/>
            <a:r>
              <a:rPr lang="en-US" dirty="0" smtClean="0"/>
              <a:t>Third level</a:t>
            </a:r>
          </a:p>
        </p:txBody>
      </p:sp>
      <p:sp>
        <p:nvSpPr>
          <p:cNvPr id="2" name="Footer Placeholder 1"/>
          <p:cNvSpPr>
            <a:spLocks noGrp="1"/>
          </p:cNvSpPr>
          <p:nvPr>
            <p:ph type="ftr" sz="quarter" idx="20"/>
          </p:nvPr>
        </p:nvSpPr>
        <p:spPr/>
        <p:txBody>
          <a:bodyPr/>
          <a:lstStyle/>
          <a:p>
            <a:r>
              <a:rPr lang="en-NZ" dirty="0" smtClean="0"/>
              <a:t>© Datacom 2018</a:t>
            </a:r>
            <a:endParaRPr lang="en-NZ" dirty="0"/>
          </a:p>
        </p:txBody>
      </p:sp>
      <p:sp>
        <p:nvSpPr>
          <p:cNvPr id="3" name="Slide Number Placeholder 2"/>
          <p:cNvSpPr>
            <a:spLocks noGrp="1"/>
          </p:cNvSpPr>
          <p:nvPr>
            <p:ph type="sldNum" sz="quarter" idx="21"/>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292385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Page white layou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838200" y="2502000"/>
            <a:ext cx="10515600" cy="1296000"/>
          </a:xfrm>
          <a:prstGeom prst="rect">
            <a:avLst/>
          </a:prstGeom>
        </p:spPr>
        <p:txBody>
          <a:bodyPr vert="horz" lIns="91440" tIns="45720" rIns="91440" bIns="45720" rtlCol="0" anchor="ctr">
            <a:noAutofit/>
          </a:bodyPr>
          <a:lstStyle>
            <a:lvl1pPr>
              <a:defRPr sz="4000"/>
            </a:lvl1pPr>
          </a:lstStyle>
          <a:p>
            <a:r>
              <a:rPr lang="en-US" dirty="0" smtClean="0"/>
              <a:t>Chapter title – can go over two lines</a:t>
            </a:r>
            <a:endParaRPr lang="en-NZ" dirty="0"/>
          </a:p>
        </p:txBody>
      </p:sp>
      <p:sp>
        <p:nvSpPr>
          <p:cNvPr id="10" name="Rectangle 9"/>
          <p:cNvSpPr/>
          <p:nvPr userDrawn="1"/>
        </p:nvSpPr>
        <p:spPr>
          <a:xfrm>
            <a:off x="960001" y="2318471"/>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solidFill>
                <a:srgbClr val="00BCE2"/>
              </a:solidFill>
            </a:endParaRPr>
          </a:p>
        </p:txBody>
      </p:sp>
      <p:sp>
        <p:nvSpPr>
          <p:cNvPr id="11" name="Rectangle 10"/>
          <p:cNvSpPr/>
          <p:nvPr userDrawn="1"/>
        </p:nvSpPr>
        <p:spPr>
          <a:xfrm>
            <a:off x="960001" y="3864085"/>
            <a:ext cx="1025956" cy="123508"/>
          </a:xfrm>
          <a:prstGeom prst="rect">
            <a:avLst/>
          </a:prstGeom>
          <a:solidFill>
            <a:srgbClr val="00BC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 name="Footer Placeholder 1"/>
          <p:cNvSpPr>
            <a:spLocks noGrp="1"/>
          </p:cNvSpPr>
          <p:nvPr>
            <p:ph type="ftr" sz="quarter" idx="10"/>
          </p:nvPr>
        </p:nvSpPr>
        <p:spPr/>
        <p:txBody>
          <a:bodyPr/>
          <a:lstStyle/>
          <a:p>
            <a:r>
              <a:rPr lang="en-NZ" dirty="0" smtClean="0"/>
              <a:t>© Datacom 2018</a:t>
            </a:r>
            <a:endParaRPr lang="en-NZ" dirty="0"/>
          </a:p>
        </p:txBody>
      </p:sp>
      <p:sp>
        <p:nvSpPr>
          <p:cNvPr id="3" name="Slide Number Placeholder 2"/>
          <p:cNvSpPr>
            <a:spLocks noGrp="1"/>
          </p:cNvSpPr>
          <p:nvPr>
            <p:ph type="sldNum" sz="quarter" idx="11"/>
          </p:nvPr>
        </p:nvSpPr>
        <p:spPr/>
        <p:txBody>
          <a:bodyPr/>
          <a:lstStyle/>
          <a:p>
            <a:fld id="{370D5FEB-FBDA-428E-9B3B-6233C16FAE42}" type="slidenum">
              <a:rPr lang="en-NZ" smtClean="0"/>
              <a:pPr/>
              <a:t>‹#›</a:t>
            </a:fld>
            <a:endParaRPr lang="en-NZ" dirty="0"/>
          </a:p>
        </p:txBody>
      </p:sp>
    </p:spTree>
    <p:extLst>
      <p:ext uri="{BB962C8B-B14F-4D97-AF65-F5344CB8AC3E}">
        <p14:creationId xmlns:p14="http://schemas.microsoft.com/office/powerpoint/2010/main" val="22576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png"/><Relationship Id="rId5" Type="http://schemas.openxmlformats.org/officeDocument/2006/relationships/slideLayout" Target="../slideLayouts/slideLayout11.xml"/><Relationship Id="rId10"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3.png"/><Relationship Id="rId5" Type="http://schemas.openxmlformats.org/officeDocument/2006/relationships/slideLayout" Target="../slideLayouts/slideLayout25.xml"/><Relationship Id="rId10"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8" cstate="screen">
            <a:extLst>
              <a:ext uri="{28A0092B-C50C-407E-A947-70E740481C1C}">
                <a14:useLocalDpi xmlns:a14="http://schemas.microsoft.com/office/drawing/2010/main"/>
              </a:ext>
            </a:extLst>
          </a:blip>
          <a:srcRect r="-2"/>
          <a:stretch/>
        </p:blipFill>
        <p:spPr>
          <a:xfrm>
            <a:off x="-8709" y="1097280"/>
            <a:ext cx="5355258" cy="5760720"/>
          </a:xfrm>
          <a:prstGeom prst="rect">
            <a:avLst/>
          </a:prstGeom>
        </p:spPr>
      </p:pic>
      <p:sp>
        <p:nvSpPr>
          <p:cNvPr id="5" name="Footer Placeholder 4"/>
          <p:cNvSpPr>
            <a:spLocks noGrp="1"/>
          </p:cNvSpPr>
          <p:nvPr>
            <p:ph type="ftr" sz="quarter" idx="3"/>
          </p:nvPr>
        </p:nvSpPr>
        <p:spPr>
          <a:xfrm>
            <a:off x="833923" y="6357599"/>
            <a:ext cx="2145600" cy="365125"/>
          </a:xfrm>
          <a:prstGeom prst="rect">
            <a:avLst/>
          </a:prstGeom>
        </p:spPr>
        <p:txBody>
          <a:bodyPr vert="horz" lIns="91440" tIns="45720" rIns="91440" bIns="45720" rtlCol="0" anchor="ctr"/>
          <a:lstStyle>
            <a:lvl1pPr algn="l">
              <a:defRPr sz="900">
                <a:solidFill>
                  <a:srgbClr val="002B7F"/>
                </a:solidFill>
              </a:defRPr>
            </a:lvl1pPr>
          </a:lstStyle>
          <a:p>
            <a:r>
              <a:rPr lang="en-NZ" dirty="0" smtClean="0"/>
              <a:t>© Datacom 2018</a:t>
            </a:r>
            <a:endParaRPr lang="en-NZ" dirty="0"/>
          </a:p>
        </p:txBody>
      </p:sp>
      <p:sp>
        <p:nvSpPr>
          <p:cNvPr id="6" name="Slide Number Placeholder 5"/>
          <p:cNvSpPr>
            <a:spLocks noGrp="1"/>
          </p:cNvSpPr>
          <p:nvPr>
            <p:ph type="sldNum" sz="quarter" idx="4"/>
          </p:nvPr>
        </p:nvSpPr>
        <p:spPr>
          <a:xfrm>
            <a:off x="11607799" y="6357599"/>
            <a:ext cx="345600" cy="363600"/>
          </a:xfrm>
          <a:prstGeom prst="rect">
            <a:avLst/>
          </a:prstGeom>
        </p:spPr>
        <p:txBody>
          <a:bodyPr vert="horz" lIns="91440" tIns="45720" rIns="91440" bIns="45720" rtlCol="0" anchor="ctr"/>
          <a:lstStyle>
            <a:lvl1pPr algn="r">
              <a:defRPr sz="900">
                <a:solidFill>
                  <a:srgbClr val="002B7F"/>
                </a:solidFill>
              </a:defRPr>
            </a:lvl1pPr>
          </a:lstStyle>
          <a:p>
            <a:fld id="{370D5FEB-FBDA-428E-9B3B-6233C16FAE42}" type="slidenum">
              <a:rPr lang="en-NZ" smtClean="0"/>
              <a:pPr/>
              <a:t>‹#›</a:t>
            </a:fld>
            <a:endParaRPr lang="en-NZ" dirty="0"/>
          </a:p>
        </p:txBody>
      </p:sp>
      <p:grpSp>
        <p:nvGrpSpPr>
          <p:cNvPr id="3" name="Group 2"/>
          <p:cNvGrpSpPr/>
          <p:nvPr/>
        </p:nvGrpSpPr>
        <p:grpSpPr>
          <a:xfrm>
            <a:off x="10409069" y="6395691"/>
            <a:ext cx="1018120" cy="311974"/>
            <a:chOff x="10409069" y="6395691"/>
            <a:chExt cx="1018120" cy="311974"/>
          </a:xfrm>
        </p:grpSpPr>
        <p:sp>
          <p:nvSpPr>
            <p:cNvPr id="10" name="Rectangle 9"/>
            <p:cNvSpPr/>
            <p:nvPr/>
          </p:nvSpPr>
          <p:spPr>
            <a:xfrm>
              <a:off x="10443112" y="6427441"/>
              <a:ext cx="933277" cy="28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09069" y="6395691"/>
              <a:ext cx="1018120" cy="311974"/>
            </a:xfrm>
            <a:prstGeom prst="rect">
              <a:avLst/>
            </a:prstGeom>
          </p:spPr>
        </p:pic>
      </p:grpSp>
      <p:grpSp>
        <p:nvGrpSpPr>
          <p:cNvPr id="12" name="Group 11"/>
          <p:cNvGrpSpPr/>
          <p:nvPr userDrawn="1"/>
        </p:nvGrpSpPr>
        <p:grpSpPr>
          <a:xfrm>
            <a:off x="10409069" y="6395691"/>
            <a:ext cx="1018120" cy="311974"/>
            <a:chOff x="10409069" y="6395691"/>
            <a:chExt cx="1018120" cy="311974"/>
          </a:xfrm>
        </p:grpSpPr>
        <p:sp>
          <p:nvSpPr>
            <p:cNvPr id="13" name="Rectangle 12"/>
            <p:cNvSpPr/>
            <p:nvPr userDrawn="1"/>
          </p:nvSpPr>
          <p:spPr>
            <a:xfrm>
              <a:off x="10443112" y="6427441"/>
              <a:ext cx="933277" cy="28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09069" y="6395691"/>
              <a:ext cx="1018120" cy="311974"/>
            </a:xfrm>
            <a:prstGeom prst="rect">
              <a:avLst/>
            </a:prstGeom>
          </p:spPr>
        </p:pic>
      </p:grpSp>
    </p:spTree>
    <p:extLst>
      <p:ext uri="{BB962C8B-B14F-4D97-AF65-F5344CB8AC3E}">
        <p14:creationId xmlns:p14="http://schemas.microsoft.com/office/powerpoint/2010/main" val="141198339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9" cstate="screen">
            <a:extLst>
              <a:ext uri="{28A0092B-C50C-407E-A947-70E740481C1C}">
                <a14:useLocalDpi xmlns:a14="http://schemas.microsoft.com/office/drawing/2010/main"/>
              </a:ext>
            </a:extLst>
          </a:blip>
          <a:srcRect r="-2"/>
          <a:stretch/>
        </p:blipFill>
        <p:spPr>
          <a:xfrm>
            <a:off x="-8709" y="1097280"/>
            <a:ext cx="5355258" cy="5760720"/>
          </a:xfrm>
          <a:prstGeom prst="rect">
            <a:avLst/>
          </a:prstGeom>
        </p:spPr>
      </p:pic>
      <p:sp>
        <p:nvSpPr>
          <p:cNvPr id="2" name="Title Placeholder 1"/>
          <p:cNvSpPr>
            <a:spLocks noGrp="1"/>
          </p:cNvSpPr>
          <p:nvPr>
            <p:ph type="title"/>
          </p:nvPr>
        </p:nvSpPr>
        <p:spPr>
          <a:xfrm>
            <a:off x="838200" y="797313"/>
            <a:ext cx="10515600" cy="792000"/>
          </a:xfrm>
          <a:prstGeom prst="rect">
            <a:avLst/>
          </a:prstGeom>
        </p:spPr>
        <p:txBody>
          <a:bodyPr vert="horz" lIns="91440" tIns="45720" rIns="91440" bIns="45720" rtlCol="0" anchor="ctr">
            <a:normAutofit/>
          </a:bodyPr>
          <a:lstStyle/>
          <a:p>
            <a:r>
              <a:rPr lang="en-US" dirty="0" smtClean="0"/>
              <a:t>Content Master title</a:t>
            </a:r>
            <a:endParaRPr lang="en-NZ"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8" name="Footer Placeholder 4"/>
          <p:cNvSpPr>
            <a:spLocks noGrp="1"/>
          </p:cNvSpPr>
          <p:nvPr>
            <p:ph type="ftr" sz="quarter" idx="3"/>
          </p:nvPr>
        </p:nvSpPr>
        <p:spPr>
          <a:xfrm>
            <a:off x="833923" y="6357600"/>
            <a:ext cx="2145600" cy="365125"/>
          </a:xfrm>
          <a:prstGeom prst="rect">
            <a:avLst/>
          </a:prstGeom>
        </p:spPr>
        <p:txBody>
          <a:bodyPr vert="horz" lIns="91440" tIns="45720" rIns="91440" bIns="45720" rtlCol="0" anchor="ctr"/>
          <a:lstStyle>
            <a:lvl1pPr algn="l">
              <a:defRPr sz="900">
                <a:solidFill>
                  <a:srgbClr val="002B7F"/>
                </a:solidFill>
              </a:defRPr>
            </a:lvl1pPr>
          </a:lstStyle>
          <a:p>
            <a:r>
              <a:rPr lang="en-NZ" dirty="0" smtClean="0"/>
              <a:t>© Datacom 2018</a:t>
            </a:r>
            <a:endParaRPr lang="en-NZ" dirty="0"/>
          </a:p>
        </p:txBody>
      </p:sp>
      <p:sp>
        <p:nvSpPr>
          <p:cNvPr id="9" name="Slide Number Placeholder 5"/>
          <p:cNvSpPr>
            <a:spLocks noGrp="1"/>
          </p:cNvSpPr>
          <p:nvPr>
            <p:ph type="sldNum" sz="quarter" idx="4"/>
          </p:nvPr>
        </p:nvSpPr>
        <p:spPr>
          <a:xfrm>
            <a:off x="11607799" y="6357600"/>
            <a:ext cx="345600" cy="363600"/>
          </a:xfrm>
          <a:prstGeom prst="rect">
            <a:avLst/>
          </a:prstGeom>
        </p:spPr>
        <p:txBody>
          <a:bodyPr vert="horz" lIns="91440" tIns="45720" rIns="91440" bIns="45720" rtlCol="0" anchor="ctr"/>
          <a:lstStyle>
            <a:lvl1pPr algn="r">
              <a:defRPr sz="900">
                <a:solidFill>
                  <a:srgbClr val="002B7F"/>
                </a:solidFill>
              </a:defRPr>
            </a:lvl1pPr>
          </a:lstStyle>
          <a:p>
            <a:fld id="{370D5FEB-FBDA-428E-9B3B-6233C16FAE42}" type="slidenum">
              <a:rPr lang="en-NZ" smtClean="0"/>
              <a:pPr/>
              <a:t>‹#›</a:t>
            </a:fld>
            <a:endParaRPr lang="en-NZ" dirty="0"/>
          </a:p>
        </p:txBody>
      </p:sp>
      <p:grpSp>
        <p:nvGrpSpPr>
          <p:cNvPr id="10" name="Group 9"/>
          <p:cNvGrpSpPr/>
          <p:nvPr userDrawn="1"/>
        </p:nvGrpSpPr>
        <p:grpSpPr>
          <a:xfrm>
            <a:off x="10409069" y="6395691"/>
            <a:ext cx="1018120" cy="311974"/>
            <a:chOff x="10409069" y="6395691"/>
            <a:chExt cx="1018120" cy="311974"/>
          </a:xfrm>
        </p:grpSpPr>
        <p:sp>
          <p:nvSpPr>
            <p:cNvPr id="11" name="Rectangle 10"/>
            <p:cNvSpPr/>
            <p:nvPr userDrawn="1"/>
          </p:nvSpPr>
          <p:spPr>
            <a:xfrm>
              <a:off x="10443112" y="6427441"/>
              <a:ext cx="933277" cy="28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409069" y="6395691"/>
              <a:ext cx="1018120" cy="311974"/>
            </a:xfrm>
            <a:prstGeom prst="rect">
              <a:avLst/>
            </a:prstGeom>
          </p:spPr>
        </p:pic>
      </p:gr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891069" y="182880"/>
            <a:ext cx="294886" cy="5013064"/>
          </a:xfrm>
          <a:prstGeom prst="rect">
            <a:avLst/>
          </a:prstGeom>
        </p:spPr>
      </p:pic>
    </p:spTree>
    <p:extLst>
      <p:ext uri="{BB962C8B-B14F-4D97-AF65-F5344CB8AC3E}">
        <p14:creationId xmlns:p14="http://schemas.microsoft.com/office/powerpoint/2010/main" val="515399348"/>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1" r:id="rId3"/>
    <p:sldLayoutId id="2147483677" r:id="rId4"/>
    <p:sldLayoutId id="2147483670" r:id="rId5"/>
    <p:sldLayoutId id="2147483673" r:id="rId6"/>
    <p:sldLayoutId id="2147483674"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000" b="1" kern="1200">
          <a:solidFill>
            <a:srgbClr val="00BCE2"/>
          </a:solidFill>
          <a:latin typeface="+mn-lt"/>
          <a:ea typeface="+mj-ea"/>
          <a:cs typeface="+mj-cs"/>
        </a:defRPr>
      </a:lvl1pPr>
    </p:titleStyle>
    <p:bodyStyle>
      <a:lvl1pPr marL="172800" indent="-172800" algn="l" defTabSz="914400" rtl="0" eaLnBrk="1" latinLnBrk="0" hangingPunct="1">
        <a:lnSpc>
          <a:spcPct val="90000"/>
        </a:lnSpc>
        <a:spcBef>
          <a:spcPts val="750"/>
        </a:spcBef>
        <a:spcAft>
          <a:spcPts val="1000"/>
        </a:spcAft>
        <a:buFont typeface="Arial" panose="020B0604020202020204" pitchFamily="34" charset="0"/>
        <a:buChar char="•"/>
        <a:defRPr sz="2500" kern="1200">
          <a:solidFill>
            <a:srgbClr val="002B7F"/>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rgbClr val="002B7F"/>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rgbClr val="002B7F"/>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rgbClr val="002B7F"/>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rgbClr val="002B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B7F"/>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9" cstate="screen">
            <a:extLst>
              <a:ext uri="{28A0092B-C50C-407E-A947-70E740481C1C}">
                <a14:useLocalDpi xmlns:a14="http://schemas.microsoft.com/office/drawing/2010/main"/>
              </a:ext>
            </a:extLst>
          </a:blip>
          <a:srcRect r="-2"/>
          <a:stretch/>
        </p:blipFill>
        <p:spPr>
          <a:xfrm>
            <a:off x="-8709" y="1097280"/>
            <a:ext cx="5355258" cy="5760720"/>
          </a:xfrm>
          <a:prstGeom prst="rect">
            <a:avLst/>
          </a:prstGeom>
        </p:spPr>
      </p:pic>
      <p:sp>
        <p:nvSpPr>
          <p:cNvPr id="2" name="Title Placeholder 1"/>
          <p:cNvSpPr>
            <a:spLocks noGrp="1"/>
          </p:cNvSpPr>
          <p:nvPr>
            <p:ph type="title"/>
          </p:nvPr>
        </p:nvSpPr>
        <p:spPr>
          <a:xfrm>
            <a:off x="838200" y="797313"/>
            <a:ext cx="10515600" cy="792000"/>
          </a:xfrm>
          <a:prstGeom prst="rect">
            <a:avLst/>
          </a:prstGeom>
        </p:spPr>
        <p:txBody>
          <a:bodyPr vert="horz" lIns="91440" tIns="45720" rIns="91440" bIns="45720" rtlCol="0" anchor="ctr">
            <a:normAutofit/>
          </a:bodyPr>
          <a:lstStyle/>
          <a:p>
            <a:r>
              <a:rPr lang="en-US" dirty="0" smtClean="0"/>
              <a:t>Content Master title</a:t>
            </a:r>
            <a:endParaRPr lang="en-NZ"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8" name="Footer Placeholder 4"/>
          <p:cNvSpPr>
            <a:spLocks noGrp="1"/>
          </p:cNvSpPr>
          <p:nvPr>
            <p:ph type="ftr" sz="quarter" idx="3"/>
          </p:nvPr>
        </p:nvSpPr>
        <p:spPr>
          <a:xfrm>
            <a:off x="833923" y="6358415"/>
            <a:ext cx="2145600" cy="365125"/>
          </a:xfrm>
          <a:prstGeom prst="rect">
            <a:avLst/>
          </a:prstGeom>
        </p:spPr>
        <p:txBody>
          <a:bodyPr vert="horz" lIns="91440" tIns="45720" rIns="91440" bIns="45720" rtlCol="0" anchor="ctr"/>
          <a:lstStyle>
            <a:lvl1pPr algn="l">
              <a:defRPr sz="900">
                <a:solidFill>
                  <a:schemeClr val="bg1"/>
                </a:solidFill>
              </a:defRPr>
            </a:lvl1pPr>
          </a:lstStyle>
          <a:p>
            <a:r>
              <a:rPr lang="en-NZ" dirty="0" smtClean="0"/>
              <a:t>© Datacom 2018</a:t>
            </a:r>
            <a:endParaRPr lang="en-NZ" dirty="0"/>
          </a:p>
        </p:txBody>
      </p:sp>
      <p:sp>
        <p:nvSpPr>
          <p:cNvPr id="9" name="Slide Number Placeholder 5"/>
          <p:cNvSpPr>
            <a:spLocks noGrp="1"/>
          </p:cNvSpPr>
          <p:nvPr>
            <p:ph type="sldNum" sz="quarter" idx="4"/>
          </p:nvPr>
        </p:nvSpPr>
        <p:spPr>
          <a:xfrm>
            <a:off x="11607799" y="6357600"/>
            <a:ext cx="345600" cy="363600"/>
          </a:xfrm>
          <a:prstGeom prst="rect">
            <a:avLst/>
          </a:prstGeom>
        </p:spPr>
        <p:txBody>
          <a:bodyPr vert="horz" lIns="91440" tIns="45720" rIns="91440" bIns="45720" rtlCol="0" anchor="ctr"/>
          <a:lstStyle>
            <a:lvl1pPr algn="r">
              <a:defRPr sz="900">
                <a:solidFill>
                  <a:schemeClr val="bg1"/>
                </a:solidFill>
              </a:defRPr>
            </a:lvl1pPr>
          </a:lstStyle>
          <a:p>
            <a:fld id="{370D5FEB-FBDA-428E-9B3B-6233C16FAE42}" type="slidenum">
              <a:rPr lang="en-NZ" smtClean="0"/>
              <a:pPr/>
              <a:t>‹#›</a:t>
            </a:fld>
            <a:endParaRPr lang="en-NZ" dirty="0"/>
          </a:p>
        </p:txBody>
      </p:sp>
      <p:grpSp>
        <p:nvGrpSpPr>
          <p:cNvPr id="10" name="Group 9"/>
          <p:cNvGrpSpPr/>
          <p:nvPr userDrawn="1"/>
        </p:nvGrpSpPr>
        <p:grpSpPr>
          <a:xfrm>
            <a:off x="10409069" y="6395691"/>
            <a:ext cx="1018120" cy="311974"/>
            <a:chOff x="10409069" y="6395691"/>
            <a:chExt cx="1018120" cy="311974"/>
          </a:xfrm>
        </p:grpSpPr>
        <p:sp>
          <p:nvSpPr>
            <p:cNvPr id="11" name="Rectangle 10"/>
            <p:cNvSpPr/>
            <p:nvPr userDrawn="1"/>
          </p:nvSpPr>
          <p:spPr>
            <a:xfrm>
              <a:off x="10443112" y="6427441"/>
              <a:ext cx="933277" cy="28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409069" y="6395691"/>
              <a:ext cx="1018120" cy="311974"/>
            </a:xfrm>
            <a:prstGeom prst="rect">
              <a:avLst/>
            </a:prstGeom>
          </p:spPr>
        </p:pic>
      </p:gr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891069" y="182880"/>
            <a:ext cx="294886" cy="5013064"/>
          </a:xfrm>
          <a:prstGeom prst="rect">
            <a:avLst/>
          </a:prstGeom>
        </p:spPr>
      </p:pic>
    </p:spTree>
    <p:extLst>
      <p:ext uri="{BB962C8B-B14F-4D97-AF65-F5344CB8AC3E}">
        <p14:creationId xmlns:p14="http://schemas.microsoft.com/office/powerpoint/2010/main" val="3393632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hdr="0"/>
  <p:txStyles>
    <p:titleStyle>
      <a:lvl1pPr algn="l" defTabSz="914400" rtl="0" eaLnBrk="1" latinLnBrk="0" hangingPunct="1">
        <a:lnSpc>
          <a:spcPct val="90000"/>
        </a:lnSpc>
        <a:spcBef>
          <a:spcPct val="0"/>
        </a:spcBef>
        <a:buNone/>
        <a:defRPr sz="4000" b="1" kern="1200">
          <a:solidFill>
            <a:schemeClr val="tx2"/>
          </a:solidFill>
          <a:latin typeface="+mn-lt"/>
          <a:ea typeface="+mj-ea"/>
          <a:cs typeface="+mj-cs"/>
        </a:defRPr>
      </a:lvl1pPr>
    </p:titleStyle>
    <p:bodyStyle>
      <a:lvl1pPr marL="172800" indent="-172800" algn="l" defTabSz="914400" rtl="0" eaLnBrk="1" latinLnBrk="0" hangingPunct="1">
        <a:lnSpc>
          <a:spcPct val="90000"/>
        </a:lnSpc>
        <a:spcBef>
          <a:spcPts val="750"/>
        </a:spcBef>
        <a:spcAft>
          <a:spcPts val="1000"/>
        </a:spcAft>
        <a:buFont typeface="Arial" panose="020B0604020202020204" pitchFamily="34" charset="0"/>
        <a:buChar char="•"/>
        <a:defRPr sz="2500" kern="1200">
          <a:solidFill>
            <a:schemeClr val="bg1"/>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chemeClr val="bg1"/>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chemeClr val="bg1"/>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chemeClr val="bg1"/>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9" cstate="screen">
            <a:extLst>
              <a:ext uri="{28A0092B-C50C-407E-A947-70E740481C1C}">
                <a14:useLocalDpi xmlns:a14="http://schemas.microsoft.com/office/drawing/2010/main"/>
              </a:ext>
            </a:extLst>
          </a:blip>
          <a:srcRect r="-2"/>
          <a:stretch/>
        </p:blipFill>
        <p:spPr>
          <a:xfrm>
            <a:off x="-8709" y="1097280"/>
            <a:ext cx="5355258" cy="5760720"/>
          </a:xfrm>
          <a:prstGeom prst="rect">
            <a:avLst/>
          </a:prstGeom>
        </p:spPr>
      </p:pic>
      <p:sp>
        <p:nvSpPr>
          <p:cNvPr id="2" name="Title Placeholder 1"/>
          <p:cNvSpPr>
            <a:spLocks noGrp="1"/>
          </p:cNvSpPr>
          <p:nvPr>
            <p:ph type="title"/>
          </p:nvPr>
        </p:nvSpPr>
        <p:spPr>
          <a:xfrm>
            <a:off x="838200" y="797313"/>
            <a:ext cx="10515600" cy="792000"/>
          </a:xfrm>
          <a:prstGeom prst="rect">
            <a:avLst/>
          </a:prstGeom>
        </p:spPr>
        <p:txBody>
          <a:bodyPr vert="horz" lIns="91440" tIns="45720" rIns="91440" bIns="45720" rtlCol="0" anchor="ctr">
            <a:normAutofit/>
          </a:bodyPr>
          <a:lstStyle/>
          <a:p>
            <a:r>
              <a:rPr lang="en-US" dirty="0" smtClean="0"/>
              <a:t>Content Master title</a:t>
            </a:r>
            <a:endParaRPr lang="en-NZ"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8" name="Footer Placeholder 4"/>
          <p:cNvSpPr>
            <a:spLocks noGrp="1"/>
          </p:cNvSpPr>
          <p:nvPr>
            <p:ph type="ftr" sz="quarter" idx="3"/>
          </p:nvPr>
        </p:nvSpPr>
        <p:spPr>
          <a:xfrm>
            <a:off x="833923" y="6358415"/>
            <a:ext cx="2145600" cy="365125"/>
          </a:xfrm>
          <a:prstGeom prst="rect">
            <a:avLst/>
          </a:prstGeom>
        </p:spPr>
        <p:txBody>
          <a:bodyPr vert="horz" lIns="91440" tIns="45720" rIns="91440" bIns="45720" rtlCol="0" anchor="ctr"/>
          <a:lstStyle>
            <a:lvl1pPr algn="l">
              <a:defRPr sz="900">
                <a:solidFill>
                  <a:schemeClr val="bg1"/>
                </a:solidFill>
              </a:defRPr>
            </a:lvl1pPr>
          </a:lstStyle>
          <a:p>
            <a:r>
              <a:rPr lang="en-NZ" dirty="0" smtClean="0"/>
              <a:t>© Datacom 2018</a:t>
            </a:r>
            <a:endParaRPr lang="en-NZ" dirty="0"/>
          </a:p>
        </p:txBody>
      </p:sp>
      <p:sp>
        <p:nvSpPr>
          <p:cNvPr id="9" name="Slide Number Placeholder 5"/>
          <p:cNvSpPr>
            <a:spLocks noGrp="1"/>
          </p:cNvSpPr>
          <p:nvPr>
            <p:ph type="sldNum" sz="quarter" idx="4"/>
          </p:nvPr>
        </p:nvSpPr>
        <p:spPr>
          <a:xfrm>
            <a:off x="11607799" y="6357600"/>
            <a:ext cx="345600" cy="363600"/>
          </a:xfrm>
          <a:prstGeom prst="rect">
            <a:avLst/>
          </a:prstGeom>
        </p:spPr>
        <p:txBody>
          <a:bodyPr vert="horz" lIns="91440" tIns="45720" rIns="91440" bIns="45720" rtlCol="0" anchor="ctr"/>
          <a:lstStyle>
            <a:lvl1pPr algn="r">
              <a:defRPr sz="900">
                <a:solidFill>
                  <a:schemeClr val="bg1"/>
                </a:solidFill>
              </a:defRPr>
            </a:lvl1pPr>
          </a:lstStyle>
          <a:p>
            <a:fld id="{370D5FEB-FBDA-428E-9B3B-6233C16FAE42}" type="slidenum">
              <a:rPr lang="en-NZ" smtClean="0"/>
              <a:pPr/>
              <a:t>‹#›</a:t>
            </a:fld>
            <a:endParaRPr lang="en-NZ" dirty="0"/>
          </a:p>
        </p:txBody>
      </p:sp>
      <p:grpSp>
        <p:nvGrpSpPr>
          <p:cNvPr id="10" name="Group 9"/>
          <p:cNvGrpSpPr/>
          <p:nvPr userDrawn="1"/>
        </p:nvGrpSpPr>
        <p:grpSpPr>
          <a:xfrm>
            <a:off x="10409069" y="6395691"/>
            <a:ext cx="1018120" cy="311974"/>
            <a:chOff x="10409069" y="6395691"/>
            <a:chExt cx="1018120" cy="311974"/>
          </a:xfrm>
        </p:grpSpPr>
        <p:sp>
          <p:nvSpPr>
            <p:cNvPr id="11" name="Rectangle 10"/>
            <p:cNvSpPr/>
            <p:nvPr userDrawn="1"/>
          </p:nvSpPr>
          <p:spPr>
            <a:xfrm>
              <a:off x="10443112" y="6427441"/>
              <a:ext cx="933277" cy="28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pic>
          <p:nvPicPr>
            <p:cNvPr id="12" name="Picture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409069" y="6395691"/>
              <a:ext cx="1018120" cy="311974"/>
            </a:xfrm>
            <a:prstGeom prst="rect">
              <a:avLst/>
            </a:prstGeom>
          </p:spPr>
        </p:pic>
      </p:gr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891069" y="182880"/>
            <a:ext cx="294886" cy="5013064"/>
          </a:xfrm>
          <a:prstGeom prst="rect">
            <a:avLst/>
          </a:prstGeom>
        </p:spPr>
      </p:pic>
    </p:spTree>
    <p:extLst>
      <p:ext uri="{BB962C8B-B14F-4D97-AF65-F5344CB8AC3E}">
        <p14:creationId xmlns:p14="http://schemas.microsoft.com/office/powerpoint/2010/main" val="38069963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l" defTabSz="914400" rtl="0" eaLnBrk="1" latinLnBrk="0" hangingPunct="1">
        <a:lnSpc>
          <a:spcPct val="90000"/>
        </a:lnSpc>
        <a:spcBef>
          <a:spcPct val="0"/>
        </a:spcBef>
        <a:buNone/>
        <a:defRPr sz="4000" b="1" kern="1200">
          <a:solidFill>
            <a:srgbClr val="002B7F"/>
          </a:solidFill>
          <a:latin typeface="+mn-lt"/>
          <a:ea typeface="+mj-ea"/>
          <a:cs typeface="+mj-cs"/>
        </a:defRPr>
      </a:lvl1pPr>
    </p:titleStyle>
    <p:bodyStyle>
      <a:lvl1pPr marL="172800" indent="-172800" algn="l" defTabSz="914400" rtl="0" eaLnBrk="1" latinLnBrk="0" hangingPunct="1">
        <a:lnSpc>
          <a:spcPct val="90000"/>
        </a:lnSpc>
        <a:spcBef>
          <a:spcPts val="750"/>
        </a:spcBef>
        <a:spcAft>
          <a:spcPts val="1000"/>
        </a:spcAft>
        <a:buFont typeface="Arial" panose="020B0604020202020204" pitchFamily="34" charset="0"/>
        <a:buChar char="•"/>
        <a:defRPr sz="2500" kern="1200">
          <a:solidFill>
            <a:schemeClr val="bg1"/>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chemeClr val="bg1"/>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chemeClr val="bg1"/>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chemeClr val="bg1"/>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Hours, Days and Weeks </a:t>
            </a:r>
          </a:p>
        </p:txBody>
      </p:sp>
      <p:sp>
        <p:nvSpPr>
          <p:cNvPr id="3" name="Subtitle 2"/>
          <p:cNvSpPr>
            <a:spLocks noGrp="1"/>
          </p:cNvSpPr>
          <p:nvPr>
            <p:ph type="subTitle" idx="1"/>
          </p:nvPr>
        </p:nvSpPr>
        <p:spPr/>
        <p:txBody>
          <a:bodyPr/>
          <a:lstStyle/>
          <a:p>
            <a:r>
              <a:rPr lang="en-NZ" b="1" dirty="0"/>
              <a:t>A brief history of time (units) and the Holidays </a:t>
            </a:r>
            <a:r>
              <a:rPr lang="en-NZ" b="1" dirty="0" smtClean="0"/>
              <a:t>Act</a:t>
            </a:r>
          </a:p>
          <a:p>
            <a:r>
              <a:rPr lang="en-NZ" b="1" i="1" dirty="0" smtClean="0"/>
              <a:t>- Chris Mar</a:t>
            </a:r>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7314" b="17314"/>
          <a:stretch>
            <a:fillRect/>
          </a:stretch>
        </p:blipFill>
        <p:spPr/>
      </p:pic>
      <p:sp>
        <p:nvSpPr>
          <p:cNvPr id="5" name="Footer Placeholder 4"/>
          <p:cNvSpPr>
            <a:spLocks noGrp="1"/>
          </p:cNvSpPr>
          <p:nvPr>
            <p:ph type="ftr" sz="quarter" idx="14"/>
          </p:nvPr>
        </p:nvSpPr>
        <p:spPr/>
        <p:txBody>
          <a:bodyPr/>
          <a:lstStyle/>
          <a:p>
            <a:r>
              <a:rPr lang="en-NZ" smtClean="0"/>
              <a:t>© Datacom 2018</a:t>
            </a:r>
            <a:endParaRPr lang="en-NZ" dirty="0"/>
          </a:p>
        </p:txBody>
      </p:sp>
      <p:sp>
        <p:nvSpPr>
          <p:cNvPr id="6" name="Slide Number Placeholder 5"/>
          <p:cNvSpPr>
            <a:spLocks noGrp="1"/>
          </p:cNvSpPr>
          <p:nvPr>
            <p:ph type="sldNum" sz="quarter" idx="15"/>
          </p:nvPr>
        </p:nvSpPr>
        <p:spPr/>
        <p:txBody>
          <a:bodyPr/>
          <a:lstStyle/>
          <a:p>
            <a:fld id="{370D5FEB-FBDA-428E-9B3B-6233C16FAE42}" type="slidenum">
              <a:rPr lang="en-NZ" smtClean="0"/>
              <a:pPr/>
              <a:t>1</a:t>
            </a:fld>
            <a:endParaRPr lang="en-NZ" dirty="0"/>
          </a:p>
        </p:txBody>
      </p:sp>
    </p:spTree>
    <p:extLst>
      <p:ext uri="{BB962C8B-B14F-4D97-AF65-F5344CB8AC3E}">
        <p14:creationId xmlns:p14="http://schemas.microsoft.com/office/powerpoint/2010/main" val="2005646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rgbClr val="AF7841"/>
                </a:solidFill>
              </a:rPr>
              <a:t>Annual Leave</a:t>
            </a: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b="1" dirty="0" smtClean="0">
                <a:solidFill>
                  <a:srgbClr val="744B23"/>
                </a:solidFill>
              </a:rPr>
              <a:t>Joe</a:t>
            </a:r>
            <a:r>
              <a:rPr lang="en-NZ" dirty="0" smtClean="0">
                <a:solidFill>
                  <a:srgbClr val="744B23"/>
                </a:solidFill>
              </a:rPr>
              <a:t> works </a:t>
            </a:r>
            <a:r>
              <a:rPr lang="en-NZ" b="1" dirty="0">
                <a:solidFill>
                  <a:srgbClr val="744B23"/>
                </a:solidFill>
              </a:rPr>
              <a:t>different hours </a:t>
            </a:r>
            <a:r>
              <a:rPr lang="en-NZ" dirty="0">
                <a:solidFill>
                  <a:srgbClr val="744B23"/>
                </a:solidFill>
              </a:rPr>
              <a:t>on </a:t>
            </a:r>
            <a:r>
              <a:rPr lang="en-NZ" b="1" dirty="0">
                <a:solidFill>
                  <a:srgbClr val="744B23"/>
                </a:solidFill>
              </a:rPr>
              <a:t>different days</a:t>
            </a:r>
            <a:r>
              <a:rPr lang="en-NZ" dirty="0">
                <a:solidFill>
                  <a:srgbClr val="744B23"/>
                </a:solidFill>
              </a:rPr>
              <a:t>, but to a regular pattern.  </a:t>
            </a:r>
            <a:endParaRPr lang="en-NZ" dirty="0" smtClean="0">
              <a:solidFill>
                <a:srgbClr val="744B23"/>
              </a:solidFill>
            </a:endParaRPr>
          </a:p>
          <a:p>
            <a:r>
              <a:rPr lang="en-NZ" dirty="0" smtClean="0">
                <a:solidFill>
                  <a:srgbClr val="744B23"/>
                </a:solidFill>
              </a:rPr>
              <a:t>Joe </a:t>
            </a:r>
            <a:r>
              <a:rPr lang="en-NZ" dirty="0">
                <a:solidFill>
                  <a:srgbClr val="744B23"/>
                </a:solidFill>
              </a:rPr>
              <a:t>works </a:t>
            </a:r>
            <a:r>
              <a:rPr lang="en-NZ" b="1" dirty="0">
                <a:solidFill>
                  <a:srgbClr val="744B23"/>
                </a:solidFill>
              </a:rPr>
              <a:t>4 hours </a:t>
            </a:r>
            <a:r>
              <a:rPr lang="en-NZ" dirty="0">
                <a:solidFill>
                  <a:srgbClr val="744B23"/>
                </a:solidFill>
              </a:rPr>
              <a:t>on Monday </a:t>
            </a:r>
            <a:r>
              <a:rPr lang="en-NZ" dirty="0" smtClean="0">
                <a:solidFill>
                  <a:srgbClr val="744B23"/>
                </a:solidFill>
              </a:rPr>
              <a:t>to </a:t>
            </a:r>
            <a:r>
              <a:rPr lang="en-NZ" dirty="0">
                <a:solidFill>
                  <a:srgbClr val="744B23"/>
                </a:solidFill>
              </a:rPr>
              <a:t>Wednesday and then </a:t>
            </a:r>
            <a:r>
              <a:rPr lang="en-NZ" b="1" dirty="0">
                <a:solidFill>
                  <a:srgbClr val="744B23"/>
                </a:solidFill>
              </a:rPr>
              <a:t>8 hours </a:t>
            </a:r>
            <a:r>
              <a:rPr lang="en-NZ" dirty="0">
                <a:solidFill>
                  <a:srgbClr val="744B23"/>
                </a:solidFill>
              </a:rPr>
              <a:t>on Thursday and Friday.  </a:t>
            </a:r>
            <a:endParaRPr lang="en-NZ" dirty="0" smtClean="0">
              <a:solidFill>
                <a:srgbClr val="744B23"/>
              </a:solidFill>
            </a:endParaRPr>
          </a:p>
          <a:p>
            <a:r>
              <a:rPr lang="en-NZ" dirty="0" smtClean="0">
                <a:solidFill>
                  <a:srgbClr val="744B23"/>
                </a:solidFill>
              </a:rPr>
              <a:t>He </a:t>
            </a:r>
            <a:r>
              <a:rPr lang="en-NZ" dirty="0">
                <a:solidFill>
                  <a:srgbClr val="744B23"/>
                </a:solidFill>
              </a:rPr>
              <a:t>works </a:t>
            </a:r>
            <a:r>
              <a:rPr lang="en-NZ" b="1" dirty="0">
                <a:solidFill>
                  <a:srgbClr val="744B23"/>
                </a:solidFill>
              </a:rPr>
              <a:t>5 days </a:t>
            </a:r>
            <a:r>
              <a:rPr lang="en-NZ" dirty="0">
                <a:solidFill>
                  <a:srgbClr val="744B23"/>
                </a:solidFill>
              </a:rPr>
              <a:t>per week, or 28 hours per week. </a:t>
            </a:r>
          </a:p>
          <a:p>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10</a:t>
            </a:fld>
            <a:endParaRPr lang="en-NZ" dirty="0"/>
          </a:p>
        </p:txBody>
      </p:sp>
    </p:spTree>
    <p:extLst>
      <p:ext uri="{BB962C8B-B14F-4D97-AF65-F5344CB8AC3E}">
        <p14:creationId xmlns:p14="http://schemas.microsoft.com/office/powerpoint/2010/main" val="3424706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rgbClr val="AF7841"/>
                </a:solidFill>
              </a:rPr>
              <a:t>Annual Leave</a:t>
            </a: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dirty="0" smtClean="0">
                <a:solidFill>
                  <a:srgbClr val="744B23"/>
                </a:solidFill>
              </a:rPr>
              <a:t>What </a:t>
            </a:r>
            <a:r>
              <a:rPr lang="en-NZ" dirty="0">
                <a:solidFill>
                  <a:srgbClr val="744B23"/>
                </a:solidFill>
              </a:rPr>
              <a:t>is Joe’s entitlement to annual leave after a year of service</a:t>
            </a:r>
            <a:r>
              <a:rPr lang="en-NZ" dirty="0" smtClean="0">
                <a:solidFill>
                  <a:srgbClr val="744B23"/>
                </a:solidFill>
              </a:rPr>
              <a:t>?</a:t>
            </a:r>
            <a:endParaRPr lang="en-NZ" dirty="0">
              <a:solidFill>
                <a:srgbClr val="744B23"/>
              </a:solidFill>
            </a:endParaRPr>
          </a:p>
          <a:p>
            <a:endParaRPr lang="en-NZ" dirty="0">
              <a:solidFill>
                <a:srgbClr val="744B23"/>
              </a:solidFill>
            </a:endParaRPr>
          </a:p>
          <a:p>
            <a:pPr marL="457200" lvl="0" indent="-457200">
              <a:buAutoNum type="alphaUcPeriod"/>
            </a:pPr>
            <a:r>
              <a:rPr lang="en-NZ" dirty="0" smtClean="0">
                <a:solidFill>
                  <a:srgbClr val="744B23"/>
                </a:solidFill>
              </a:rPr>
              <a:t>4 weeks</a:t>
            </a:r>
          </a:p>
          <a:p>
            <a:pPr marL="457200" lvl="0" indent="-457200">
              <a:buAutoNum type="alphaUcPeriod"/>
            </a:pPr>
            <a:r>
              <a:rPr lang="en-NZ" dirty="0" smtClean="0">
                <a:solidFill>
                  <a:srgbClr val="744B23"/>
                </a:solidFill>
              </a:rPr>
              <a:t>20 days</a:t>
            </a:r>
          </a:p>
          <a:p>
            <a:pPr marL="457200" lvl="0" indent="-457200">
              <a:buAutoNum type="alphaUcPeriod"/>
            </a:pPr>
            <a:r>
              <a:rPr lang="en-NZ" dirty="0" smtClean="0">
                <a:solidFill>
                  <a:srgbClr val="744B23"/>
                </a:solidFill>
              </a:rPr>
              <a:t>112 hours</a:t>
            </a:r>
          </a:p>
          <a:p>
            <a:pPr marL="457200" lvl="0" indent="-457200">
              <a:buAutoNum type="alphaUcPeriod"/>
            </a:pPr>
            <a:r>
              <a:rPr lang="en-NZ" dirty="0" smtClean="0">
                <a:solidFill>
                  <a:srgbClr val="744B23"/>
                </a:solidFill>
              </a:rPr>
              <a:t>All </a:t>
            </a:r>
            <a:r>
              <a:rPr lang="en-NZ" dirty="0">
                <a:solidFill>
                  <a:srgbClr val="744B23"/>
                </a:solidFill>
              </a:rPr>
              <a:t>of the above</a:t>
            </a:r>
          </a:p>
          <a:p>
            <a:endParaRPr lang="en-NZ" dirty="0" smtClean="0"/>
          </a:p>
          <a:p>
            <a:endParaRPr lang="en-NZ" dirty="0"/>
          </a:p>
          <a:p>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11</a:t>
            </a:fld>
            <a:endParaRPr lang="en-NZ" dirty="0"/>
          </a:p>
        </p:txBody>
      </p:sp>
    </p:spTree>
    <p:extLst>
      <p:ext uri="{BB962C8B-B14F-4D97-AF65-F5344CB8AC3E}">
        <p14:creationId xmlns:p14="http://schemas.microsoft.com/office/powerpoint/2010/main" val="4183749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solidFill>
                  <a:srgbClr val="B26F92"/>
                </a:solidFill>
              </a:rPr>
              <a:t>Annual Leave</a:t>
            </a:r>
            <a:endParaRPr lang="en-NZ" dirty="0">
              <a:solidFill>
                <a:srgbClr val="B26F92"/>
              </a:solidFill>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fontScale="92500" lnSpcReduction="10000"/>
          </a:bodyPr>
          <a:lstStyle/>
          <a:p>
            <a:endParaRPr lang="en-NZ" dirty="0" smtClean="0"/>
          </a:p>
          <a:p>
            <a:endParaRPr lang="en-NZ" dirty="0"/>
          </a:p>
          <a:p>
            <a:r>
              <a:rPr lang="en-NZ" b="1" dirty="0" smtClean="0">
                <a:solidFill>
                  <a:srgbClr val="773B5A"/>
                </a:solidFill>
              </a:rPr>
              <a:t>Sue</a:t>
            </a:r>
            <a:r>
              <a:rPr lang="en-NZ" dirty="0" smtClean="0">
                <a:solidFill>
                  <a:srgbClr val="773B5A"/>
                </a:solidFill>
              </a:rPr>
              <a:t> </a:t>
            </a:r>
            <a:r>
              <a:rPr lang="en-NZ" dirty="0">
                <a:solidFill>
                  <a:srgbClr val="773B5A"/>
                </a:solidFill>
              </a:rPr>
              <a:t>works </a:t>
            </a:r>
            <a:r>
              <a:rPr lang="en-NZ" b="1" dirty="0">
                <a:solidFill>
                  <a:srgbClr val="773B5A"/>
                </a:solidFill>
              </a:rPr>
              <a:t>irregular hours and days</a:t>
            </a:r>
            <a:r>
              <a:rPr lang="en-NZ" dirty="0">
                <a:solidFill>
                  <a:srgbClr val="773B5A"/>
                </a:solidFill>
              </a:rPr>
              <a:t>.  </a:t>
            </a:r>
            <a:endParaRPr lang="en-NZ" dirty="0" smtClean="0">
              <a:solidFill>
                <a:srgbClr val="773B5A"/>
              </a:solidFill>
            </a:endParaRPr>
          </a:p>
          <a:p>
            <a:r>
              <a:rPr lang="en-NZ" dirty="0" smtClean="0">
                <a:solidFill>
                  <a:srgbClr val="773B5A"/>
                </a:solidFill>
              </a:rPr>
              <a:t>Sue </a:t>
            </a:r>
            <a:r>
              <a:rPr lang="en-NZ" dirty="0">
                <a:solidFill>
                  <a:srgbClr val="773B5A"/>
                </a:solidFill>
              </a:rPr>
              <a:t>has some minimum agreed hours in her employment agreement but regularly picks up extra shifts depending on the workload.  </a:t>
            </a:r>
            <a:endParaRPr lang="en-NZ" dirty="0" smtClean="0">
              <a:solidFill>
                <a:srgbClr val="773B5A"/>
              </a:solidFill>
            </a:endParaRPr>
          </a:p>
          <a:p>
            <a:r>
              <a:rPr lang="en-NZ" dirty="0" smtClean="0">
                <a:solidFill>
                  <a:srgbClr val="773B5A"/>
                </a:solidFill>
              </a:rPr>
              <a:t>This </a:t>
            </a:r>
            <a:r>
              <a:rPr lang="en-NZ" dirty="0">
                <a:solidFill>
                  <a:srgbClr val="773B5A"/>
                </a:solidFill>
              </a:rPr>
              <a:t>happens frequently and she has an expectation that this extra work is going to be available.  </a:t>
            </a:r>
            <a:endParaRPr lang="en-NZ" dirty="0" smtClean="0">
              <a:solidFill>
                <a:srgbClr val="773B5A"/>
              </a:solidFill>
            </a:endParaRPr>
          </a:p>
          <a:p>
            <a:r>
              <a:rPr lang="en-NZ" dirty="0" smtClean="0">
                <a:solidFill>
                  <a:srgbClr val="773B5A"/>
                </a:solidFill>
              </a:rPr>
              <a:t>This </a:t>
            </a:r>
            <a:r>
              <a:rPr lang="en-NZ" dirty="0">
                <a:solidFill>
                  <a:srgbClr val="773B5A"/>
                </a:solidFill>
              </a:rPr>
              <a:t>means that she can work anywhere between </a:t>
            </a:r>
            <a:r>
              <a:rPr lang="en-NZ" b="1" dirty="0">
                <a:solidFill>
                  <a:srgbClr val="773B5A"/>
                </a:solidFill>
              </a:rPr>
              <a:t>1 </a:t>
            </a:r>
            <a:r>
              <a:rPr lang="en-NZ" dirty="0">
                <a:solidFill>
                  <a:srgbClr val="773B5A"/>
                </a:solidFill>
              </a:rPr>
              <a:t>and</a:t>
            </a:r>
            <a:r>
              <a:rPr lang="en-NZ" b="1" dirty="0">
                <a:solidFill>
                  <a:srgbClr val="773B5A"/>
                </a:solidFill>
              </a:rPr>
              <a:t> 6 days per week</a:t>
            </a:r>
            <a:r>
              <a:rPr lang="en-NZ" dirty="0">
                <a:solidFill>
                  <a:srgbClr val="773B5A"/>
                </a:solidFill>
              </a:rPr>
              <a:t>, and anything between </a:t>
            </a:r>
            <a:r>
              <a:rPr lang="en-NZ" u="sng" dirty="0">
                <a:solidFill>
                  <a:srgbClr val="773B5A"/>
                </a:solidFill>
              </a:rPr>
              <a:t>10 and 50 hours per week</a:t>
            </a:r>
            <a:r>
              <a:rPr lang="en-NZ" dirty="0">
                <a:solidFill>
                  <a:srgbClr val="773B5A"/>
                </a:solidFill>
              </a:rPr>
              <a:t>.</a:t>
            </a:r>
          </a:p>
          <a:p>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12</a:t>
            </a:fld>
            <a:endParaRPr lang="en-NZ" dirty="0"/>
          </a:p>
        </p:txBody>
      </p:sp>
    </p:spTree>
    <p:extLst>
      <p:ext uri="{BB962C8B-B14F-4D97-AF65-F5344CB8AC3E}">
        <p14:creationId xmlns:p14="http://schemas.microsoft.com/office/powerpoint/2010/main" val="2159998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rgbClr val="B26F92"/>
                </a:solidFill>
              </a:rPr>
              <a:t>Annual Leave</a:t>
            </a:r>
            <a:endParaRPr lang="en-NZ"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a:bodyPr>
          <a:lstStyle/>
          <a:p>
            <a:endParaRPr lang="en-NZ" dirty="0" smtClean="0"/>
          </a:p>
          <a:p>
            <a:r>
              <a:rPr lang="en-NZ" dirty="0">
                <a:solidFill>
                  <a:srgbClr val="773B5A"/>
                </a:solidFill>
              </a:rPr>
              <a:t>What is </a:t>
            </a:r>
            <a:r>
              <a:rPr lang="en-NZ" dirty="0" smtClean="0">
                <a:solidFill>
                  <a:srgbClr val="773B5A"/>
                </a:solidFill>
              </a:rPr>
              <a:t>Sue’s </a:t>
            </a:r>
            <a:r>
              <a:rPr lang="en-NZ" dirty="0">
                <a:solidFill>
                  <a:srgbClr val="773B5A"/>
                </a:solidFill>
              </a:rPr>
              <a:t>entitlement to annual leave after a year of service</a:t>
            </a:r>
            <a:r>
              <a:rPr lang="en-NZ" dirty="0" smtClean="0">
                <a:solidFill>
                  <a:srgbClr val="773B5A"/>
                </a:solidFill>
              </a:rPr>
              <a:t>?</a:t>
            </a:r>
          </a:p>
          <a:p>
            <a:endParaRPr lang="en-NZ" dirty="0">
              <a:solidFill>
                <a:srgbClr val="773B5A"/>
              </a:solidFill>
            </a:endParaRPr>
          </a:p>
          <a:p>
            <a:pPr marL="457200" lvl="0" indent="-457200">
              <a:buAutoNum type="alphaUcPeriod"/>
            </a:pPr>
            <a:r>
              <a:rPr lang="en-NZ" dirty="0" smtClean="0">
                <a:solidFill>
                  <a:srgbClr val="773B5A"/>
                </a:solidFill>
              </a:rPr>
              <a:t>4 weeks</a:t>
            </a:r>
          </a:p>
          <a:p>
            <a:pPr marL="457200" lvl="0" indent="-457200">
              <a:buAutoNum type="alphaUcPeriod"/>
            </a:pPr>
            <a:r>
              <a:rPr lang="en-NZ" dirty="0" smtClean="0">
                <a:solidFill>
                  <a:srgbClr val="773B5A"/>
                </a:solidFill>
              </a:rPr>
              <a:t>?  Days</a:t>
            </a:r>
          </a:p>
          <a:p>
            <a:pPr marL="457200" lvl="0" indent="-457200">
              <a:buAutoNum type="alphaUcPeriod"/>
            </a:pPr>
            <a:r>
              <a:rPr lang="en-NZ" dirty="0" smtClean="0">
                <a:solidFill>
                  <a:srgbClr val="773B5A"/>
                </a:solidFill>
              </a:rPr>
              <a:t>? Hours</a:t>
            </a:r>
          </a:p>
          <a:p>
            <a:pPr marL="457200" lvl="0" indent="-457200">
              <a:buAutoNum type="alphaUcPeriod"/>
            </a:pPr>
            <a:r>
              <a:rPr lang="en-NZ" dirty="0" smtClean="0">
                <a:solidFill>
                  <a:srgbClr val="773B5A"/>
                </a:solidFill>
              </a:rPr>
              <a:t>WTF</a:t>
            </a:r>
            <a:r>
              <a:rPr lang="en-NZ" dirty="0">
                <a:solidFill>
                  <a:srgbClr val="773B5A"/>
                </a:solidFill>
              </a:rPr>
              <a:t>?</a:t>
            </a:r>
          </a:p>
          <a:p>
            <a:endParaRPr lang="en-NZ" dirty="0"/>
          </a:p>
          <a:p>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13</a:t>
            </a:fld>
            <a:endParaRPr lang="en-NZ" dirty="0"/>
          </a:p>
        </p:txBody>
      </p:sp>
    </p:spTree>
    <p:extLst>
      <p:ext uri="{BB962C8B-B14F-4D97-AF65-F5344CB8AC3E}">
        <p14:creationId xmlns:p14="http://schemas.microsoft.com/office/powerpoint/2010/main" val="2231663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Lets consider BAPS </a:t>
            </a:r>
            <a:r>
              <a:rPr lang="en-NZ" dirty="0" smtClean="0"/>
              <a:t>leave…</a:t>
            </a:r>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14</a:t>
            </a:fld>
            <a:endParaRPr lang="en-NZ" dirty="0"/>
          </a:p>
        </p:txBody>
      </p:sp>
    </p:spTree>
    <p:extLst>
      <p:ext uri="{BB962C8B-B14F-4D97-AF65-F5344CB8AC3E}">
        <p14:creationId xmlns:p14="http://schemas.microsoft.com/office/powerpoint/2010/main" val="2175729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solidFill>
                  <a:srgbClr val="007F9F"/>
                </a:solidFill>
              </a:rPr>
              <a:t>BAPS Leave</a:t>
            </a:r>
            <a:endParaRPr lang="en-NZ" dirty="0">
              <a:solidFill>
                <a:srgbClr val="007F9F"/>
              </a:solidFill>
            </a:endParaRPr>
          </a:p>
        </p:txBody>
      </p:sp>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dirty="0" smtClean="0">
                <a:solidFill>
                  <a:srgbClr val="01596F"/>
                </a:solidFill>
              </a:rPr>
              <a:t>This is </a:t>
            </a:r>
            <a:r>
              <a:rPr lang="en-NZ" b="1" dirty="0" smtClean="0">
                <a:solidFill>
                  <a:srgbClr val="01596F"/>
                </a:solidFill>
              </a:rPr>
              <a:t>Fred</a:t>
            </a:r>
            <a:r>
              <a:rPr lang="en-NZ" dirty="0" smtClean="0">
                <a:solidFill>
                  <a:srgbClr val="01596F"/>
                </a:solidFill>
              </a:rPr>
              <a:t>.</a:t>
            </a:r>
          </a:p>
          <a:p>
            <a:r>
              <a:rPr lang="en-NZ" dirty="0" smtClean="0">
                <a:solidFill>
                  <a:srgbClr val="01596F"/>
                </a:solidFill>
              </a:rPr>
              <a:t>He </a:t>
            </a:r>
            <a:r>
              <a:rPr lang="en-NZ" dirty="0">
                <a:solidFill>
                  <a:srgbClr val="01596F"/>
                </a:solidFill>
              </a:rPr>
              <a:t>works </a:t>
            </a:r>
            <a:r>
              <a:rPr lang="en-NZ" b="1" dirty="0">
                <a:solidFill>
                  <a:srgbClr val="01596F"/>
                </a:solidFill>
              </a:rPr>
              <a:t>8 hours </a:t>
            </a:r>
            <a:r>
              <a:rPr lang="en-NZ" dirty="0">
                <a:solidFill>
                  <a:srgbClr val="01596F"/>
                </a:solidFill>
              </a:rPr>
              <a:t>a day, </a:t>
            </a:r>
            <a:r>
              <a:rPr lang="en-NZ" b="1" dirty="0">
                <a:solidFill>
                  <a:srgbClr val="01596F"/>
                </a:solidFill>
              </a:rPr>
              <a:t>5 days </a:t>
            </a:r>
            <a:r>
              <a:rPr lang="en-NZ" dirty="0">
                <a:solidFill>
                  <a:srgbClr val="01596F"/>
                </a:solidFill>
              </a:rPr>
              <a:t>a week, or 40 hours per week. </a:t>
            </a:r>
            <a:endParaRPr lang="en-NZ" b="1" dirty="0" smtClean="0">
              <a:solidFill>
                <a:srgbClr val="01596F"/>
              </a:solidFill>
            </a:endParaRPr>
          </a:p>
          <a:p>
            <a:r>
              <a:rPr lang="en-NZ" b="1" dirty="0" smtClean="0"/>
              <a:t> </a:t>
            </a:r>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15</a:t>
            </a:fld>
            <a:endParaRPr lang="en-NZ" dirty="0"/>
          </a:p>
        </p:txBody>
      </p:sp>
      <p:pic>
        <p:nvPicPr>
          <p:cNvPr id="14" name="Picture Placeholder 1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Tree>
    <p:extLst>
      <p:ext uri="{BB962C8B-B14F-4D97-AF65-F5344CB8AC3E}">
        <p14:creationId xmlns:p14="http://schemas.microsoft.com/office/powerpoint/2010/main" val="841802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solidFill>
                  <a:srgbClr val="FF3F6F"/>
                </a:solidFill>
              </a:rPr>
              <a:t>BAPS Leave</a:t>
            </a:r>
            <a:endParaRPr lang="en-NZ" dirty="0">
              <a:solidFill>
                <a:srgbClr val="FF3F6F"/>
              </a:solidFill>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dirty="0" smtClean="0">
                <a:solidFill>
                  <a:srgbClr val="B8264A"/>
                </a:solidFill>
              </a:rPr>
              <a:t>Meet </a:t>
            </a:r>
            <a:r>
              <a:rPr lang="en-NZ" b="1" dirty="0" smtClean="0">
                <a:solidFill>
                  <a:srgbClr val="B8264A"/>
                </a:solidFill>
              </a:rPr>
              <a:t>Mary</a:t>
            </a:r>
            <a:r>
              <a:rPr lang="en-NZ" dirty="0">
                <a:solidFill>
                  <a:srgbClr val="B8264A"/>
                </a:solidFill>
              </a:rPr>
              <a:t>.  </a:t>
            </a:r>
            <a:endParaRPr lang="en-NZ" dirty="0" smtClean="0">
              <a:solidFill>
                <a:srgbClr val="B8264A"/>
              </a:solidFill>
            </a:endParaRPr>
          </a:p>
          <a:p>
            <a:r>
              <a:rPr lang="en-NZ" dirty="0" smtClean="0">
                <a:solidFill>
                  <a:srgbClr val="B8264A"/>
                </a:solidFill>
              </a:rPr>
              <a:t>She </a:t>
            </a:r>
            <a:r>
              <a:rPr lang="en-NZ" dirty="0">
                <a:solidFill>
                  <a:srgbClr val="B8264A"/>
                </a:solidFill>
              </a:rPr>
              <a:t>starts on a </a:t>
            </a:r>
            <a:r>
              <a:rPr lang="en-NZ" b="1" dirty="0">
                <a:solidFill>
                  <a:srgbClr val="B8264A"/>
                </a:solidFill>
              </a:rPr>
              <a:t>part time </a:t>
            </a:r>
            <a:r>
              <a:rPr lang="en-NZ" dirty="0">
                <a:solidFill>
                  <a:srgbClr val="B8264A"/>
                </a:solidFill>
              </a:rPr>
              <a:t>basis for </a:t>
            </a:r>
            <a:r>
              <a:rPr lang="en-NZ" b="1" dirty="0">
                <a:solidFill>
                  <a:srgbClr val="B8264A"/>
                </a:solidFill>
              </a:rPr>
              <a:t>3 days</a:t>
            </a:r>
            <a:r>
              <a:rPr lang="en-NZ" dirty="0">
                <a:solidFill>
                  <a:srgbClr val="B8264A"/>
                </a:solidFill>
              </a:rPr>
              <a:t> a week, working </a:t>
            </a:r>
            <a:r>
              <a:rPr lang="en-NZ" b="1" dirty="0">
                <a:solidFill>
                  <a:srgbClr val="B8264A"/>
                </a:solidFill>
              </a:rPr>
              <a:t>8 hours </a:t>
            </a:r>
            <a:r>
              <a:rPr lang="en-NZ" dirty="0">
                <a:solidFill>
                  <a:srgbClr val="B8264A"/>
                </a:solidFill>
              </a:rPr>
              <a:t>per day or 24 hours per week.  </a:t>
            </a:r>
            <a:endParaRPr lang="en-NZ" dirty="0" smtClean="0">
              <a:solidFill>
                <a:srgbClr val="B8264A"/>
              </a:solidFill>
            </a:endParaRPr>
          </a:p>
          <a:p>
            <a:r>
              <a:rPr lang="en-NZ" dirty="0" smtClean="0">
                <a:solidFill>
                  <a:srgbClr val="B8264A"/>
                </a:solidFill>
              </a:rPr>
              <a:t>Halfway </a:t>
            </a:r>
            <a:r>
              <a:rPr lang="en-NZ" dirty="0">
                <a:solidFill>
                  <a:srgbClr val="B8264A"/>
                </a:solidFill>
              </a:rPr>
              <a:t>through the year, </a:t>
            </a:r>
            <a:r>
              <a:rPr lang="en-NZ" dirty="0" smtClean="0">
                <a:solidFill>
                  <a:srgbClr val="B8264A"/>
                </a:solidFill>
              </a:rPr>
              <a:t>she increase </a:t>
            </a:r>
            <a:r>
              <a:rPr lang="en-NZ" dirty="0">
                <a:solidFill>
                  <a:srgbClr val="B8264A"/>
                </a:solidFill>
              </a:rPr>
              <a:t>her hours to a </a:t>
            </a:r>
            <a:r>
              <a:rPr lang="en-NZ" b="1" dirty="0">
                <a:solidFill>
                  <a:srgbClr val="B8264A"/>
                </a:solidFill>
              </a:rPr>
              <a:t>full time </a:t>
            </a:r>
            <a:r>
              <a:rPr lang="en-NZ" dirty="0">
                <a:solidFill>
                  <a:srgbClr val="B8264A"/>
                </a:solidFill>
              </a:rPr>
              <a:t>employee, working 5 days a week 8 hours a day. </a:t>
            </a:r>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16</a:t>
            </a:fld>
            <a:endParaRPr lang="en-NZ" dirty="0"/>
          </a:p>
        </p:txBody>
      </p:sp>
    </p:spTree>
    <p:extLst>
      <p:ext uri="{BB962C8B-B14F-4D97-AF65-F5344CB8AC3E}">
        <p14:creationId xmlns:p14="http://schemas.microsoft.com/office/powerpoint/2010/main" val="2666841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rgbClr val="FF3F6F"/>
                </a:solidFill>
              </a:rPr>
              <a:t>BAPS Leave</a:t>
            </a:r>
            <a:endParaRPr lang="en-NZ"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dirty="0">
                <a:solidFill>
                  <a:srgbClr val="B8264A"/>
                </a:solidFill>
              </a:rPr>
              <a:t>If Mary had been granted her </a:t>
            </a:r>
            <a:r>
              <a:rPr lang="en-NZ" b="1" dirty="0">
                <a:solidFill>
                  <a:srgbClr val="B8264A"/>
                </a:solidFill>
              </a:rPr>
              <a:t>sick leave in hours</a:t>
            </a:r>
            <a:r>
              <a:rPr lang="en-NZ" dirty="0">
                <a:solidFill>
                  <a:srgbClr val="B8264A"/>
                </a:solidFill>
              </a:rPr>
              <a:t>, what should she have been entitled to?</a:t>
            </a:r>
          </a:p>
          <a:p>
            <a:r>
              <a:rPr lang="en-NZ" dirty="0">
                <a:solidFill>
                  <a:srgbClr val="B8264A"/>
                </a:solidFill>
              </a:rPr>
              <a:t> </a:t>
            </a:r>
          </a:p>
          <a:p>
            <a:pPr marL="457200" lvl="0" indent="-457200">
              <a:buAutoNum type="alphaUcPeriod"/>
            </a:pPr>
            <a:r>
              <a:rPr lang="en-NZ" dirty="0" smtClean="0">
                <a:solidFill>
                  <a:srgbClr val="B8264A"/>
                </a:solidFill>
              </a:rPr>
              <a:t>24 hours</a:t>
            </a:r>
          </a:p>
          <a:p>
            <a:pPr marL="457200" lvl="0" indent="-457200">
              <a:buAutoNum type="alphaUcPeriod"/>
            </a:pPr>
            <a:r>
              <a:rPr lang="en-NZ" dirty="0" smtClean="0">
                <a:solidFill>
                  <a:srgbClr val="B8264A"/>
                </a:solidFill>
              </a:rPr>
              <a:t>40 hours</a:t>
            </a:r>
          </a:p>
          <a:p>
            <a:pPr marL="457200" lvl="0" indent="-457200">
              <a:buAutoNum type="alphaUcPeriod"/>
            </a:pPr>
            <a:r>
              <a:rPr lang="en-NZ" dirty="0" smtClean="0">
                <a:solidFill>
                  <a:srgbClr val="B8264A"/>
                </a:solidFill>
              </a:rPr>
              <a:t>32 hours</a:t>
            </a:r>
          </a:p>
          <a:p>
            <a:pPr marL="457200" lvl="0" indent="-457200">
              <a:buAutoNum type="alphaUcPeriod"/>
            </a:pPr>
            <a:r>
              <a:rPr lang="en-NZ" dirty="0" smtClean="0">
                <a:solidFill>
                  <a:srgbClr val="B8264A"/>
                </a:solidFill>
              </a:rPr>
              <a:t>One </a:t>
            </a:r>
            <a:r>
              <a:rPr lang="en-NZ" dirty="0">
                <a:solidFill>
                  <a:srgbClr val="B8264A"/>
                </a:solidFill>
              </a:rPr>
              <a:t>of the above?</a:t>
            </a:r>
          </a:p>
          <a:p>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17</a:t>
            </a:fld>
            <a:endParaRPr lang="en-NZ" dirty="0"/>
          </a:p>
        </p:txBody>
      </p:sp>
    </p:spTree>
    <p:extLst>
      <p:ext uri="{BB962C8B-B14F-4D97-AF65-F5344CB8AC3E}">
        <p14:creationId xmlns:p14="http://schemas.microsoft.com/office/powerpoint/2010/main" val="742524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solidFill>
                  <a:srgbClr val="AF7841"/>
                </a:solidFill>
              </a:rPr>
              <a:t>BAPS Leave</a:t>
            </a:r>
            <a:endParaRPr lang="en-NZ" dirty="0">
              <a:solidFill>
                <a:srgbClr val="AF7841"/>
              </a:solidFill>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b="1" dirty="0" smtClean="0">
                <a:solidFill>
                  <a:srgbClr val="744B23"/>
                </a:solidFill>
              </a:rPr>
              <a:t>Joe</a:t>
            </a:r>
            <a:r>
              <a:rPr lang="en-NZ" dirty="0" smtClean="0">
                <a:solidFill>
                  <a:srgbClr val="744B23"/>
                </a:solidFill>
              </a:rPr>
              <a:t> works </a:t>
            </a:r>
            <a:r>
              <a:rPr lang="en-NZ" b="1" dirty="0">
                <a:solidFill>
                  <a:srgbClr val="744B23"/>
                </a:solidFill>
              </a:rPr>
              <a:t>different hours </a:t>
            </a:r>
            <a:r>
              <a:rPr lang="en-NZ" dirty="0">
                <a:solidFill>
                  <a:srgbClr val="744B23"/>
                </a:solidFill>
              </a:rPr>
              <a:t>on </a:t>
            </a:r>
            <a:r>
              <a:rPr lang="en-NZ" b="1" dirty="0">
                <a:solidFill>
                  <a:srgbClr val="744B23"/>
                </a:solidFill>
              </a:rPr>
              <a:t>different days</a:t>
            </a:r>
            <a:r>
              <a:rPr lang="en-NZ" dirty="0">
                <a:solidFill>
                  <a:srgbClr val="744B23"/>
                </a:solidFill>
              </a:rPr>
              <a:t>, but to a regular pattern.  </a:t>
            </a:r>
            <a:endParaRPr lang="en-NZ" dirty="0" smtClean="0">
              <a:solidFill>
                <a:srgbClr val="744B23"/>
              </a:solidFill>
            </a:endParaRPr>
          </a:p>
          <a:p>
            <a:r>
              <a:rPr lang="en-NZ" dirty="0" smtClean="0">
                <a:solidFill>
                  <a:srgbClr val="744B23"/>
                </a:solidFill>
              </a:rPr>
              <a:t>Joe </a:t>
            </a:r>
            <a:r>
              <a:rPr lang="en-NZ" dirty="0">
                <a:solidFill>
                  <a:srgbClr val="744B23"/>
                </a:solidFill>
              </a:rPr>
              <a:t>works </a:t>
            </a:r>
            <a:r>
              <a:rPr lang="en-NZ" b="1" dirty="0">
                <a:solidFill>
                  <a:srgbClr val="744B23"/>
                </a:solidFill>
              </a:rPr>
              <a:t>4 hours </a:t>
            </a:r>
            <a:r>
              <a:rPr lang="en-NZ" dirty="0">
                <a:solidFill>
                  <a:srgbClr val="744B23"/>
                </a:solidFill>
              </a:rPr>
              <a:t>on Monday </a:t>
            </a:r>
            <a:r>
              <a:rPr lang="en-NZ" dirty="0" smtClean="0">
                <a:solidFill>
                  <a:srgbClr val="744B23"/>
                </a:solidFill>
              </a:rPr>
              <a:t>to </a:t>
            </a:r>
            <a:r>
              <a:rPr lang="en-NZ" dirty="0">
                <a:solidFill>
                  <a:srgbClr val="744B23"/>
                </a:solidFill>
              </a:rPr>
              <a:t>Wednesday and then </a:t>
            </a:r>
            <a:r>
              <a:rPr lang="en-NZ" b="1" dirty="0">
                <a:solidFill>
                  <a:srgbClr val="744B23"/>
                </a:solidFill>
              </a:rPr>
              <a:t>8 hours </a:t>
            </a:r>
            <a:r>
              <a:rPr lang="en-NZ" dirty="0">
                <a:solidFill>
                  <a:srgbClr val="744B23"/>
                </a:solidFill>
              </a:rPr>
              <a:t>on Thursday and Friday.  </a:t>
            </a:r>
            <a:endParaRPr lang="en-NZ" dirty="0" smtClean="0">
              <a:solidFill>
                <a:srgbClr val="744B23"/>
              </a:solidFill>
            </a:endParaRPr>
          </a:p>
          <a:p>
            <a:r>
              <a:rPr lang="en-NZ" dirty="0" smtClean="0">
                <a:solidFill>
                  <a:srgbClr val="744B23"/>
                </a:solidFill>
              </a:rPr>
              <a:t>He </a:t>
            </a:r>
            <a:r>
              <a:rPr lang="en-NZ" dirty="0">
                <a:solidFill>
                  <a:srgbClr val="744B23"/>
                </a:solidFill>
              </a:rPr>
              <a:t>works </a:t>
            </a:r>
            <a:r>
              <a:rPr lang="en-NZ" b="1" dirty="0">
                <a:solidFill>
                  <a:srgbClr val="744B23"/>
                </a:solidFill>
              </a:rPr>
              <a:t>5 days </a:t>
            </a:r>
            <a:r>
              <a:rPr lang="en-NZ" dirty="0">
                <a:solidFill>
                  <a:srgbClr val="744B23"/>
                </a:solidFill>
              </a:rPr>
              <a:t>per week, or 28 hours per week. </a:t>
            </a:r>
          </a:p>
          <a:p>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18</a:t>
            </a:fld>
            <a:endParaRPr lang="en-NZ" dirty="0"/>
          </a:p>
        </p:txBody>
      </p:sp>
    </p:spTree>
    <p:extLst>
      <p:ext uri="{BB962C8B-B14F-4D97-AF65-F5344CB8AC3E}">
        <p14:creationId xmlns:p14="http://schemas.microsoft.com/office/powerpoint/2010/main" val="3174145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rgbClr val="AF7841"/>
                </a:solidFill>
              </a:rPr>
              <a:t>BAPS Leave</a:t>
            </a:r>
            <a:endParaRPr lang="en-NZ"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dirty="0" smtClean="0">
                <a:solidFill>
                  <a:srgbClr val="744B23"/>
                </a:solidFill>
              </a:rPr>
              <a:t>If </a:t>
            </a:r>
            <a:r>
              <a:rPr lang="en-NZ" dirty="0">
                <a:solidFill>
                  <a:srgbClr val="744B23"/>
                </a:solidFill>
              </a:rPr>
              <a:t>we were to </a:t>
            </a:r>
            <a:r>
              <a:rPr lang="en-NZ" b="1" dirty="0" smtClean="0">
                <a:solidFill>
                  <a:srgbClr val="744B23"/>
                </a:solidFill>
              </a:rPr>
              <a:t>convert</a:t>
            </a:r>
            <a:r>
              <a:rPr lang="en-NZ" dirty="0" smtClean="0">
                <a:solidFill>
                  <a:srgbClr val="744B23"/>
                </a:solidFill>
              </a:rPr>
              <a:t> </a:t>
            </a:r>
            <a:r>
              <a:rPr lang="en-NZ" dirty="0">
                <a:solidFill>
                  <a:srgbClr val="744B23"/>
                </a:solidFill>
              </a:rPr>
              <a:t>Joe’s sick leave into hours, what would his entitlement for his </a:t>
            </a:r>
            <a:r>
              <a:rPr lang="en-NZ" b="1" dirty="0">
                <a:solidFill>
                  <a:srgbClr val="744B23"/>
                </a:solidFill>
              </a:rPr>
              <a:t>5 sick days be</a:t>
            </a:r>
            <a:r>
              <a:rPr lang="en-NZ" dirty="0">
                <a:solidFill>
                  <a:srgbClr val="744B23"/>
                </a:solidFill>
              </a:rPr>
              <a:t>?</a:t>
            </a:r>
          </a:p>
          <a:p>
            <a:r>
              <a:rPr lang="en-NZ" dirty="0">
                <a:solidFill>
                  <a:srgbClr val="744B23"/>
                </a:solidFill>
              </a:rPr>
              <a:t> </a:t>
            </a:r>
          </a:p>
          <a:p>
            <a:pPr marL="457200" lvl="0" indent="-457200">
              <a:buAutoNum type="alphaUcPeriod"/>
            </a:pPr>
            <a:r>
              <a:rPr lang="en-NZ" dirty="0" smtClean="0">
                <a:solidFill>
                  <a:srgbClr val="744B23"/>
                </a:solidFill>
              </a:rPr>
              <a:t>28 hours</a:t>
            </a:r>
          </a:p>
          <a:p>
            <a:pPr marL="457200" lvl="0" indent="-457200">
              <a:buAutoNum type="alphaUcPeriod"/>
            </a:pPr>
            <a:r>
              <a:rPr lang="en-NZ" dirty="0" smtClean="0">
                <a:solidFill>
                  <a:srgbClr val="744B23"/>
                </a:solidFill>
              </a:rPr>
              <a:t>40 hours</a:t>
            </a:r>
          </a:p>
          <a:p>
            <a:pPr marL="457200" lvl="0" indent="-457200">
              <a:buAutoNum type="alphaUcPeriod"/>
            </a:pPr>
            <a:r>
              <a:rPr lang="en-NZ" dirty="0" smtClean="0">
                <a:solidFill>
                  <a:srgbClr val="744B23"/>
                </a:solidFill>
              </a:rPr>
              <a:t>5 days</a:t>
            </a:r>
          </a:p>
          <a:p>
            <a:pPr marL="457200" lvl="0" indent="-457200">
              <a:buAutoNum type="alphaUcPeriod"/>
            </a:pPr>
            <a:r>
              <a:rPr lang="en-NZ" dirty="0" smtClean="0">
                <a:solidFill>
                  <a:srgbClr val="744B23"/>
                </a:solidFill>
              </a:rPr>
              <a:t>2 </a:t>
            </a:r>
            <a:r>
              <a:rPr lang="en-NZ" dirty="0">
                <a:solidFill>
                  <a:srgbClr val="744B23"/>
                </a:solidFill>
              </a:rPr>
              <a:t>Panadol</a:t>
            </a:r>
          </a:p>
          <a:p>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19</a:t>
            </a:fld>
            <a:endParaRPr lang="en-NZ" dirty="0"/>
          </a:p>
        </p:txBody>
      </p:sp>
    </p:spTree>
    <p:extLst>
      <p:ext uri="{BB962C8B-B14F-4D97-AF65-F5344CB8AC3E}">
        <p14:creationId xmlns:p14="http://schemas.microsoft.com/office/powerpoint/2010/main" val="3726587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t>Hi! I’m Chris…</a:t>
            </a:r>
            <a:endParaRPr lang="en-NZ"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3923" y="2480080"/>
            <a:ext cx="2901702" cy="2901702"/>
          </a:xfrm>
          <a:effectLst>
            <a:outerShdw blurRad="254000" dist="25400" dir="5400000" algn="ctr" rotWithShape="0">
              <a:schemeClr val="bg1">
                <a:lumMod val="85000"/>
                <a:alpha val="97000"/>
              </a:schemeClr>
            </a:outerShdw>
          </a:effectLst>
        </p:spPr>
      </p:pic>
      <p:pic>
        <p:nvPicPr>
          <p:cNvPr id="12" name="Content Placeholder 11"/>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4645149" y="2480080"/>
            <a:ext cx="2901702" cy="2901702"/>
          </a:xfrm>
          <a:effectLst>
            <a:outerShdw blurRad="254000" dist="25400" dir="5400000" algn="ctr" rotWithShape="0">
              <a:schemeClr val="bg1">
                <a:lumMod val="85000"/>
                <a:alpha val="97000"/>
              </a:schemeClr>
            </a:outerShdw>
          </a:effectLst>
        </p:spPr>
      </p:pic>
      <p:sp>
        <p:nvSpPr>
          <p:cNvPr id="10" name="Content Placeholder 9"/>
          <p:cNvSpPr>
            <a:spLocks noGrp="1"/>
          </p:cNvSpPr>
          <p:nvPr>
            <p:ph sz="quarter" idx="13"/>
          </p:nvPr>
        </p:nvSpPr>
        <p:spPr/>
        <p:txBody>
          <a:bodyPr/>
          <a:lstStyle/>
          <a:p>
            <a:r>
              <a:rPr lang="en-NZ" b="1" dirty="0" smtClean="0"/>
              <a:t>Datacom Payroll </a:t>
            </a:r>
            <a:r>
              <a:rPr lang="en-NZ" b="1" dirty="0" smtClean="0"/>
              <a:t>– Products </a:t>
            </a:r>
            <a:r>
              <a:rPr lang="en-NZ" b="1" dirty="0" smtClean="0"/>
              <a:t>&amp; </a:t>
            </a:r>
            <a:r>
              <a:rPr lang="en-NZ" b="1" dirty="0" smtClean="0"/>
              <a:t>Compliance Manager</a:t>
            </a:r>
            <a:endParaRPr lang="en-NZ" dirty="0"/>
          </a:p>
        </p:txBody>
      </p:sp>
      <p:sp>
        <p:nvSpPr>
          <p:cNvPr id="3" name="Footer Placeholder 2"/>
          <p:cNvSpPr>
            <a:spLocks noGrp="1"/>
          </p:cNvSpPr>
          <p:nvPr>
            <p:ph type="ftr" sz="quarter" idx="14"/>
          </p:nvPr>
        </p:nvSpPr>
        <p:spPr/>
        <p:txBody>
          <a:bodyPr/>
          <a:lstStyle/>
          <a:p>
            <a:r>
              <a:rPr lang="en-NZ" smtClean="0"/>
              <a:t>© Datacom 2018</a:t>
            </a:r>
            <a:endParaRPr lang="en-NZ" dirty="0"/>
          </a:p>
        </p:txBody>
      </p:sp>
      <p:sp>
        <p:nvSpPr>
          <p:cNvPr id="4" name="Slide Number Placeholder 3"/>
          <p:cNvSpPr>
            <a:spLocks noGrp="1"/>
          </p:cNvSpPr>
          <p:nvPr>
            <p:ph type="sldNum" sz="quarter" idx="15"/>
          </p:nvPr>
        </p:nvSpPr>
        <p:spPr/>
        <p:txBody>
          <a:bodyPr/>
          <a:lstStyle/>
          <a:p>
            <a:fld id="{370D5FEB-FBDA-428E-9B3B-6233C16FAE42}" type="slidenum">
              <a:rPr lang="en-NZ" smtClean="0"/>
              <a:pPr/>
              <a:t>2</a:t>
            </a:fld>
            <a:endParaRPr lang="en-NZ" dirty="0"/>
          </a:p>
        </p:txBody>
      </p:sp>
      <p:pic>
        <p:nvPicPr>
          <p:cNvPr id="13" name="Content Placeholder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6375" y="2480080"/>
            <a:ext cx="2901702" cy="2901702"/>
          </a:xfrm>
          <a:prstGeom prst="rect">
            <a:avLst/>
          </a:prstGeom>
          <a:effectLst>
            <a:outerShdw blurRad="254000" dist="25400" dir="5400000" algn="ctr" rotWithShape="0">
              <a:schemeClr val="bg1">
                <a:lumMod val="85000"/>
                <a:alpha val="97000"/>
              </a:schemeClr>
            </a:outerShdw>
          </a:effectLst>
        </p:spPr>
      </p:pic>
    </p:spTree>
    <p:extLst>
      <p:ext uri="{BB962C8B-B14F-4D97-AF65-F5344CB8AC3E}">
        <p14:creationId xmlns:p14="http://schemas.microsoft.com/office/powerpoint/2010/main" val="3592999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solidFill>
                  <a:srgbClr val="B26F92"/>
                </a:solidFill>
              </a:rPr>
              <a:t>BAPS Leave</a:t>
            </a:r>
            <a:endParaRPr lang="en-NZ" dirty="0">
              <a:solidFill>
                <a:srgbClr val="B26F92"/>
              </a:solidFill>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fontScale="92500" lnSpcReduction="10000"/>
          </a:bodyPr>
          <a:lstStyle/>
          <a:p>
            <a:endParaRPr lang="en-NZ" dirty="0" smtClean="0"/>
          </a:p>
          <a:p>
            <a:endParaRPr lang="en-NZ" dirty="0"/>
          </a:p>
          <a:p>
            <a:r>
              <a:rPr lang="en-NZ" b="1" dirty="0" smtClean="0">
                <a:solidFill>
                  <a:srgbClr val="773B5A"/>
                </a:solidFill>
              </a:rPr>
              <a:t>Sue</a:t>
            </a:r>
            <a:r>
              <a:rPr lang="en-NZ" dirty="0" smtClean="0">
                <a:solidFill>
                  <a:srgbClr val="773B5A"/>
                </a:solidFill>
              </a:rPr>
              <a:t> </a:t>
            </a:r>
            <a:r>
              <a:rPr lang="en-NZ" dirty="0">
                <a:solidFill>
                  <a:srgbClr val="773B5A"/>
                </a:solidFill>
              </a:rPr>
              <a:t>works </a:t>
            </a:r>
            <a:r>
              <a:rPr lang="en-NZ" b="1" dirty="0">
                <a:solidFill>
                  <a:srgbClr val="773B5A"/>
                </a:solidFill>
              </a:rPr>
              <a:t>irregular hours and days</a:t>
            </a:r>
            <a:r>
              <a:rPr lang="en-NZ" dirty="0">
                <a:solidFill>
                  <a:srgbClr val="773B5A"/>
                </a:solidFill>
              </a:rPr>
              <a:t>.  </a:t>
            </a:r>
            <a:endParaRPr lang="en-NZ" dirty="0" smtClean="0">
              <a:solidFill>
                <a:srgbClr val="773B5A"/>
              </a:solidFill>
            </a:endParaRPr>
          </a:p>
          <a:p>
            <a:r>
              <a:rPr lang="en-NZ" dirty="0" smtClean="0">
                <a:solidFill>
                  <a:srgbClr val="773B5A"/>
                </a:solidFill>
              </a:rPr>
              <a:t>Sue </a:t>
            </a:r>
            <a:r>
              <a:rPr lang="en-NZ" dirty="0">
                <a:solidFill>
                  <a:srgbClr val="773B5A"/>
                </a:solidFill>
              </a:rPr>
              <a:t>has some minimum agreed hours in her employment agreement but regularly picks up extra shifts depending on the workload.  </a:t>
            </a:r>
            <a:endParaRPr lang="en-NZ" dirty="0" smtClean="0">
              <a:solidFill>
                <a:srgbClr val="773B5A"/>
              </a:solidFill>
            </a:endParaRPr>
          </a:p>
          <a:p>
            <a:r>
              <a:rPr lang="en-NZ" dirty="0" smtClean="0">
                <a:solidFill>
                  <a:srgbClr val="773B5A"/>
                </a:solidFill>
              </a:rPr>
              <a:t>This </a:t>
            </a:r>
            <a:r>
              <a:rPr lang="en-NZ" dirty="0">
                <a:solidFill>
                  <a:srgbClr val="773B5A"/>
                </a:solidFill>
              </a:rPr>
              <a:t>happens frequently and she has an expectation that this extra work is going to be available.  </a:t>
            </a:r>
            <a:endParaRPr lang="en-NZ" dirty="0" smtClean="0">
              <a:solidFill>
                <a:srgbClr val="773B5A"/>
              </a:solidFill>
            </a:endParaRPr>
          </a:p>
          <a:p>
            <a:r>
              <a:rPr lang="en-NZ" dirty="0" smtClean="0">
                <a:solidFill>
                  <a:srgbClr val="773B5A"/>
                </a:solidFill>
              </a:rPr>
              <a:t>This </a:t>
            </a:r>
            <a:r>
              <a:rPr lang="en-NZ" dirty="0">
                <a:solidFill>
                  <a:srgbClr val="773B5A"/>
                </a:solidFill>
              </a:rPr>
              <a:t>means that she can work anywhere between </a:t>
            </a:r>
            <a:r>
              <a:rPr lang="en-NZ" b="1" dirty="0">
                <a:solidFill>
                  <a:srgbClr val="773B5A"/>
                </a:solidFill>
              </a:rPr>
              <a:t>1 </a:t>
            </a:r>
            <a:r>
              <a:rPr lang="en-NZ" dirty="0">
                <a:solidFill>
                  <a:srgbClr val="773B5A"/>
                </a:solidFill>
              </a:rPr>
              <a:t>and</a:t>
            </a:r>
            <a:r>
              <a:rPr lang="en-NZ" b="1" dirty="0">
                <a:solidFill>
                  <a:srgbClr val="773B5A"/>
                </a:solidFill>
              </a:rPr>
              <a:t> 6 days per week</a:t>
            </a:r>
            <a:r>
              <a:rPr lang="en-NZ" dirty="0">
                <a:solidFill>
                  <a:srgbClr val="773B5A"/>
                </a:solidFill>
              </a:rPr>
              <a:t>, and anything between </a:t>
            </a:r>
            <a:r>
              <a:rPr lang="en-NZ" u="sng" dirty="0">
                <a:solidFill>
                  <a:srgbClr val="773B5A"/>
                </a:solidFill>
              </a:rPr>
              <a:t>10 and 50 hours per week</a:t>
            </a:r>
            <a:r>
              <a:rPr lang="en-NZ" dirty="0">
                <a:solidFill>
                  <a:srgbClr val="773B5A"/>
                </a:solidFill>
              </a:rPr>
              <a:t>.</a:t>
            </a:r>
          </a:p>
          <a:p>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20</a:t>
            </a:fld>
            <a:endParaRPr lang="en-NZ" dirty="0"/>
          </a:p>
        </p:txBody>
      </p:sp>
    </p:spTree>
    <p:extLst>
      <p:ext uri="{BB962C8B-B14F-4D97-AF65-F5344CB8AC3E}">
        <p14:creationId xmlns:p14="http://schemas.microsoft.com/office/powerpoint/2010/main" val="3192130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rgbClr val="B26F92"/>
                </a:solidFill>
              </a:rPr>
              <a:t>BAPS Leave</a:t>
            </a:r>
            <a:endParaRPr lang="en-NZ"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dirty="0">
                <a:solidFill>
                  <a:srgbClr val="773B5A"/>
                </a:solidFill>
              </a:rPr>
              <a:t>If we were to </a:t>
            </a:r>
            <a:r>
              <a:rPr lang="en-NZ" b="1" dirty="0" smtClean="0">
                <a:solidFill>
                  <a:srgbClr val="773B5A"/>
                </a:solidFill>
              </a:rPr>
              <a:t>convert</a:t>
            </a:r>
            <a:r>
              <a:rPr lang="en-NZ" dirty="0" smtClean="0">
                <a:solidFill>
                  <a:srgbClr val="773B5A"/>
                </a:solidFill>
              </a:rPr>
              <a:t> </a:t>
            </a:r>
            <a:r>
              <a:rPr lang="en-NZ" dirty="0" smtClean="0">
                <a:solidFill>
                  <a:srgbClr val="773B5A"/>
                </a:solidFill>
              </a:rPr>
              <a:t>Sue’s </a:t>
            </a:r>
            <a:r>
              <a:rPr lang="en-NZ" dirty="0">
                <a:solidFill>
                  <a:srgbClr val="773B5A"/>
                </a:solidFill>
              </a:rPr>
              <a:t>sick leave into hours, what would </a:t>
            </a:r>
            <a:r>
              <a:rPr lang="en-NZ" dirty="0" smtClean="0">
                <a:solidFill>
                  <a:srgbClr val="773B5A"/>
                </a:solidFill>
              </a:rPr>
              <a:t>her </a:t>
            </a:r>
            <a:r>
              <a:rPr lang="en-NZ" dirty="0">
                <a:solidFill>
                  <a:srgbClr val="773B5A"/>
                </a:solidFill>
              </a:rPr>
              <a:t>entitlement for </a:t>
            </a:r>
            <a:r>
              <a:rPr lang="en-NZ" dirty="0" smtClean="0">
                <a:solidFill>
                  <a:srgbClr val="773B5A"/>
                </a:solidFill>
              </a:rPr>
              <a:t>her </a:t>
            </a:r>
            <a:r>
              <a:rPr lang="en-NZ" b="1" dirty="0">
                <a:solidFill>
                  <a:srgbClr val="773B5A"/>
                </a:solidFill>
              </a:rPr>
              <a:t>5 sick days be</a:t>
            </a:r>
            <a:r>
              <a:rPr lang="en-NZ" dirty="0">
                <a:solidFill>
                  <a:srgbClr val="773B5A"/>
                </a:solidFill>
              </a:rPr>
              <a:t>?</a:t>
            </a:r>
          </a:p>
          <a:p>
            <a:endParaRPr lang="en-NZ" dirty="0" smtClean="0">
              <a:solidFill>
                <a:srgbClr val="773B5A"/>
              </a:solidFill>
            </a:endParaRPr>
          </a:p>
          <a:p>
            <a:pPr marL="457200" lvl="0" indent="-457200">
              <a:buAutoNum type="alphaUcPeriod"/>
            </a:pPr>
            <a:r>
              <a:rPr lang="en-NZ" dirty="0" smtClean="0">
                <a:solidFill>
                  <a:srgbClr val="773B5A"/>
                </a:solidFill>
              </a:rPr>
              <a:t>40 hours</a:t>
            </a:r>
          </a:p>
          <a:p>
            <a:pPr marL="457200" lvl="0" indent="-457200">
              <a:buAutoNum type="alphaUcPeriod"/>
            </a:pPr>
            <a:r>
              <a:rPr lang="en-NZ" dirty="0" smtClean="0">
                <a:solidFill>
                  <a:srgbClr val="773B5A"/>
                </a:solidFill>
              </a:rPr>
              <a:t>5 days</a:t>
            </a:r>
          </a:p>
          <a:p>
            <a:pPr marL="457200" lvl="0" indent="-457200">
              <a:buAutoNum type="alphaUcPeriod"/>
            </a:pPr>
            <a:r>
              <a:rPr lang="en-NZ" dirty="0" smtClean="0">
                <a:solidFill>
                  <a:srgbClr val="773B5A"/>
                </a:solidFill>
              </a:rPr>
              <a:t>A </a:t>
            </a:r>
            <a:r>
              <a:rPr lang="en-NZ" dirty="0">
                <a:solidFill>
                  <a:srgbClr val="773B5A"/>
                </a:solidFill>
              </a:rPr>
              <a:t>pack of </a:t>
            </a:r>
            <a:r>
              <a:rPr lang="en-NZ" dirty="0" smtClean="0">
                <a:solidFill>
                  <a:srgbClr val="773B5A"/>
                </a:solidFill>
              </a:rPr>
              <a:t>Panadol</a:t>
            </a:r>
          </a:p>
          <a:p>
            <a:pPr marL="457200" lvl="0" indent="-457200">
              <a:buAutoNum type="alphaUcPeriod"/>
            </a:pPr>
            <a:r>
              <a:rPr lang="en-NZ" dirty="0" smtClean="0">
                <a:solidFill>
                  <a:srgbClr val="773B5A"/>
                </a:solidFill>
              </a:rPr>
              <a:t>WTF</a:t>
            </a:r>
            <a:r>
              <a:rPr lang="en-NZ" dirty="0">
                <a:solidFill>
                  <a:srgbClr val="773B5A"/>
                </a:solidFill>
              </a:rPr>
              <a:t>?</a:t>
            </a:r>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21</a:t>
            </a:fld>
            <a:endParaRPr lang="en-NZ" dirty="0"/>
          </a:p>
        </p:txBody>
      </p:sp>
    </p:spTree>
    <p:extLst>
      <p:ext uri="{BB962C8B-B14F-4D97-AF65-F5344CB8AC3E}">
        <p14:creationId xmlns:p14="http://schemas.microsoft.com/office/powerpoint/2010/main" val="3265518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NZ" dirty="0"/>
              <a:t>Conclusions</a:t>
            </a:r>
            <a:r>
              <a:rPr lang="en-NZ" dirty="0" smtClean="0"/>
              <a:t>:</a:t>
            </a:r>
            <a:endParaRPr lang="en-NZ" dirty="0"/>
          </a:p>
        </p:txBody>
      </p:sp>
      <p:sp>
        <p:nvSpPr>
          <p:cNvPr id="2" name="Content Placeholder 1"/>
          <p:cNvSpPr>
            <a:spLocks noGrp="1"/>
          </p:cNvSpPr>
          <p:nvPr>
            <p:ph type="body" sz="half" idx="2"/>
          </p:nvPr>
        </p:nvSpPr>
        <p:spPr>
          <a:xfrm>
            <a:off x="839788" y="2057400"/>
            <a:ext cx="9556363" cy="4134394"/>
          </a:xfrm>
        </p:spPr>
        <p:txBody>
          <a:bodyPr>
            <a:normAutofit fontScale="92500" lnSpcReduction="10000"/>
          </a:bodyPr>
          <a:lstStyle/>
          <a:p>
            <a:endParaRPr lang="en-NZ" dirty="0" smtClean="0"/>
          </a:p>
          <a:p>
            <a:endParaRPr lang="en-NZ" dirty="0"/>
          </a:p>
          <a:p>
            <a:r>
              <a:rPr lang="en-NZ" dirty="0" smtClean="0"/>
              <a:t>It is possible </a:t>
            </a:r>
            <a:r>
              <a:rPr lang="en-NZ" dirty="0"/>
              <a:t>to hold entitlements in different units to those that are specified in legislation provided that they are </a:t>
            </a:r>
            <a:r>
              <a:rPr lang="en-NZ" b="1" dirty="0"/>
              <a:t>clearly equivalent</a:t>
            </a:r>
            <a:r>
              <a:rPr lang="en-NZ" dirty="0"/>
              <a:t>.</a:t>
            </a:r>
          </a:p>
          <a:p>
            <a:r>
              <a:rPr lang="en-NZ" dirty="0"/>
              <a:t> </a:t>
            </a:r>
            <a:endParaRPr lang="en-NZ" dirty="0" smtClean="0"/>
          </a:p>
          <a:p>
            <a:r>
              <a:rPr lang="en-NZ" dirty="0" smtClean="0"/>
              <a:t>Where a </a:t>
            </a:r>
            <a:r>
              <a:rPr lang="en-NZ" dirty="0"/>
              <a:t>week changes for an employee, then the entitlements must be reassessed to ensure that equivalence is maintained.  </a:t>
            </a:r>
            <a:r>
              <a:rPr lang="en-NZ" b="1" dirty="0"/>
              <a:t>4 weeks </a:t>
            </a:r>
            <a:r>
              <a:rPr lang="en-NZ" dirty="0"/>
              <a:t>of </a:t>
            </a:r>
            <a:r>
              <a:rPr lang="en-NZ" b="1" dirty="0"/>
              <a:t>20 hours </a:t>
            </a:r>
            <a:r>
              <a:rPr lang="en-NZ" dirty="0"/>
              <a:t>is obviously </a:t>
            </a:r>
            <a:r>
              <a:rPr lang="en-NZ" u="sng" dirty="0"/>
              <a:t>not the same </a:t>
            </a:r>
            <a:r>
              <a:rPr lang="en-NZ" dirty="0"/>
              <a:t>as </a:t>
            </a:r>
            <a:r>
              <a:rPr lang="en-NZ" b="1" dirty="0"/>
              <a:t>4 weeks </a:t>
            </a:r>
            <a:r>
              <a:rPr lang="en-NZ" dirty="0"/>
              <a:t>of </a:t>
            </a:r>
            <a:r>
              <a:rPr lang="en-NZ" b="1" dirty="0"/>
              <a:t>40 hours</a:t>
            </a:r>
            <a:r>
              <a:rPr lang="en-NZ" dirty="0" smtClean="0"/>
              <a:t>.</a:t>
            </a:r>
          </a:p>
          <a:p>
            <a:endParaRPr lang="en-NZ" dirty="0" smtClean="0"/>
          </a:p>
          <a:p>
            <a:r>
              <a:rPr lang="en-NZ" dirty="0" smtClean="0"/>
              <a:t>Sometimes equivalence is not possible</a:t>
            </a:r>
          </a:p>
          <a:p>
            <a:endParaRPr lang="en-NZ" dirty="0"/>
          </a:p>
          <a:p>
            <a:r>
              <a:rPr lang="en-NZ" dirty="0" smtClean="0"/>
              <a:t>Holding balances in the </a:t>
            </a:r>
            <a:r>
              <a:rPr lang="en-NZ" dirty="0" smtClean="0"/>
              <a:t>time units </a:t>
            </a:r>
            <a:r>
              <a:rPr lang="en-NZ" dirty="0" smtClean="0"/>
              <a:t>defined in legislation is the easiest approach to demonstrate compliance</a:t>
            </a:r>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22</a:t>
            </a:fld>
            <a:endParaRPr lang="en-NZ" dirty="0"/>
          </a:p>
        </p:txBody>
      </p:sp>
    </p:spTree>
    <p:extLst>
      <p:ext uri="{BB962C8B-B14F-4D97-AF65-F5344CB8AC3E}">
        <p14:creationId xmlns:p14="http://schemas.microsoft.com/office/powerpoint/2010/main" val="64165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t>So…</a:t>
            </a:r>
            <a:endParaRPr lang="en-NZ"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115" y="2167362"/>
            <a:ext cx="2957902" cy="2888390"/>
          </a:xfrm>
          <a:effectLst>
            <a:outerShdw dir="5400000" sx="10000" sy="10000" algn="ctr" rotWithShape="0">
              <a:schemeClr val="bg1">
                <a:lumMod val="85000"/>
              </a:schemeClr>
            </a:outerShdw>
          </a:effectLst>
        </p:spPr>
      </p:pic>
      <p:pic>
        <p:nvPicPr>
          <p:cNvPr id="12" name="Content Placeholder 11"/>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3163087" y="2167362"/>
            <a:ext cx="2957902" cy="2888390"/>
          </a:xfrm>
          <a:effectLst>
            <a:outerShdw dir="5400000" sx="1000" sy="1000" algn="ctr" rotWithShape="0">
              <a:schemeClr val="bg1">
                <a:lumMod val="85000"/>
              </a:schemeClr>
            </a:outerShdw>
          </a:effectLst>
        </p:spPr>
      </p:pic>
      <p:sp>
        <p:nvSpPr>
          <p:cNvPr id="10" name="Content Placeholder 9"/>
          <p:cNvSpPr>
            <a:spLocks noGrp="1"/>
          </p:cNvSpPr>
          <p:nvPr>
            <p:ph sz="quarter" idx="13"/>
          </p:nvPr>
        </p:nvSpPr>
        <p:spPr>
          <a:xfrm>
            <a:off x="838200" y="1361173"/>
            <a:ext cx="9846276" cy="504825"/>
          </a:xfrm>
        </p:spPr>
        <p:txBody>
          <a:bodyPr>
            <a:normAutofit/>
          </a:bodyPr>
          <a:lstStyle/>
          <a:p>
            <a:r>
              <a:rPr lang="en-NZ" b="1" dirty="0" smtClean="0"/>
              <a:t>Holding annual </a:t>
            </a:r>
            <a:r>
              <a:rPr lang="en-NZ" b="1" dirty="0"/>
              <a:t>leave in weeks and </a:t>
            </a:r>
            <a:r>
              <a:rPr lang="en-NZ" b="1" dirty="0" smtClean="0"/>
              <a:t>BAPS leave in days </a:t>
            </a:r>
            <a:r>
              <a:rPr lang="en-NZ" b="1" dirty="0"/>
              <a:t>is a good idea for each of these </a:t>
            </a:r>
            <a:r>
              <a:rPr lang="en-NZ" b="1" dirty="0" smtClean="0"/>
              <a:t>employee types</a:t>
            </a:r>
            <a:endParaRPr lang="en-NZ" b="1" dirty="0" smtClean="0"/>
          </a:p>
          <a:p>
            <a:endParaRPr lang="en-NZ" dirty="0"/>
          </a:p>
        </p:txBody>
      </p:sp>
      <p:sp>
        <p:nvSpPr>
          <p:cNvPr id="3" name="Footer Placeholder 2"/>
          <p:cNvSpPr>
            <a:spLocks noGrp="1"/>
          </p:cNvSpPr>
          <p:nvPr>
            <p:ph type="ftr" sz="quarter" idx="14"/>
          </p:nvPr>
        </p:nvSpPr>
        <p:spPr/>
        <p:txBody>
          <a:bodyPr/>
          <a:lstStyle/>
          <a:p>
            <a:r>
              <a:rPr lang="en-NZ" smtClean="0"/>
              <a:t>© Datacom 2018</a:t>
            </a:r>
            <a:endParaRPr lang="en-NZ" dirty="0"/>
          </a:p>
        </p:txBody>
      </p:sp>
      <p:sp>
        <p:nvSpPr>
          <p:cNvPr id="4" name="Slide Number Placeholder 3"/>
          <p:cNvSpPr>
            <a:spLocks noGrp="1"/>
          </p:cNvSpPr>
          <p:nvPr>
            <p:ph type="sldNum" sz="quarter" idx="15"/>
          </p:nvPr>
        </p:nvSpPr>
        <p:spPr/>
        <p:txBody>
          <a:bodyPr/>
          <a:lstStyle/>
          <a:p>
            <a:fld id="{370D5FEB-FBDA-428E-9B3B-6233C16FAE42}" type="slidenum">
              <a:rPr lang="en-NZ" smtClean="0"/>
              <a:pPr/>
              <a:t>23</a:t>
            </a:fld>
            <a:endParaRPr lang="en-NZ" dirty="0"/>
          </a:p>
        </p:txBody>
      </p:sp>
      <p:pic>
        <p:nvPicPr>
          <p:cNvPr id="13" name="Content Placeholder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1466" y="2170183"/>
            <a:ext cx="2954637" cy="2885203"/>
          </a:xfrm>
          <a:prstGeom prst="rect">
            <a:avLst/>
          </a:prstGeom>
          <a:effectLst>
            <a:outerShdw dir="5400000" sx="10000" sy="10000" algn="ctr" rotWithShape="0">
              <a:schemeClr val="bg1">
                <a:lumMod val="85000"/>
              </a:schemeClr>
            </a:outerShdw>
          </a:effectLst>
        </p:spPr>
      </p:pic>
      <p:pic>
        <p:nvPicPr>
          <p:cNvPr id="9" name="Content Placeholder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6579" y="2167361"/>
            <a:ext cx="2957902" cy="2888390"/>
          </a:xfrm>
          <a:prstGeom prst="rect">
            <a:avLst/>
          </a:prstGeom>
          <a:effectLst>
            <a:outerShdw dir="5400000" sx="10000" sy="10000" algn="ctr" rotWithShape="0">
              <a:schemeClr val="bg1">
                <a:lumMod val="85000"/>
              </a:schemeClr>
            </a:outerShdw>
          </a:effectLst>
        </p:spPr>
      </p:pic>
      <p:sp>
        <p:nvSpPr>
          <p:cNvPr id="14" name="Content Placeholder 9"/>
          <p:cNvSpPr txBox="1">
            <a:spLocks/>
          </p:cNvSpPr>
          <p:nvPr/>
        </p:nvSpPr>
        <p:spPr>
          <a:xfrm>
            <a:off x="864490" y="4942720"/>
            <a:ext cx="1961604" cy="5709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750"/>
              </a:spcBef>
              <a:spcAft>
                <a:spcPts val="1000"/>
              </a:spcAft>
              <a:buFont typeface="Arial" panose="020B0604020202020204" pitchFamily="34" charset="0"/>
              <a:buNone/>
              <a:defRPr sz="1800" kern="1200">
                <a:solidFill>
                  <a:srgbClr val="002B7F"/>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rgbClr val="002B7F"/>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rgbClr val="002B7F"/>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rgbClr val="002B7F"/>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rgbClr val="002B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u="sng" kern="800" dirty="0" smtClean="0">
                <a:solidFill>
                  <a:srgbClr val="0071A9"/>
                </a:solidFill>
              </a:rPr>
              <a:t>Fred</a:t>
            </a:r>
            <a:endParaRPr lang="en-NZ" sz="2400" b="1" kern="800" dirty="0" smtClean="0">
              <a:solidFill>
                <a:srgbClr val="0071A9"/>
              </a:solidFill>
            </a:endParaRPr>
          </a:p>
        </p:txBody>
      </p:sp>
      <p:sp>
        <p:nvSpPr>
          <p:cNvPr id="15" name="Content Placeholder 9"/>
          <p:cNvSpPr txBox="1">
            <a:spLocks/>
          </p:cNvSpPr>
          <p:nvPr/>
        </p:nvSpPr>
        <p:spPr>
          <a:xfrm>
            <a:off x="3578412" y="4898884"/>
            <a:ext cx="1961604" cy="5709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750"/>
              </a:spcBef>
              <a:spcAft>
                <a:spcPts val="1000"/>
              </a:spcAft>
              <a:buFont typeface="Arial" panose="020B0604020202020204" pitchFamily="34" charset="0"/>
              <a:buNone/>
              <a:defRPr sz="1800" kern="1200">
                <a:solidFill>
                  <a:srgbClr val="002B7F"/>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rgbClr val="002B7F"/>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rgbClr val="002B7F"/>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rgbClr val="002B7F"/>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rgbClr val="002B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u="sng" kern="800" dirty="0" smtClean="0">
                <a:solidFill>
                  <a:srgbClr val="FF3F6F"/>
                </a:solidFill>
              </a:rPr>
              <a:t>Mary</a:t>
            </a:r>
            <a:endParaRPr lang="en-NZ" sz="2400" b="1" kern="800" dirty="0" smtClean="0">
              <a:solidFill>
                <a:srgbClr val="FF3F6F"/>
              </a:solidFill>
            </a:endParaRPr>
          </a:p>
        </p:txBody>
      </p:sp>
      <p:sp>
        <p:nvSpPr>
          <p:cNvPr id="16" name="Content Placeholder 9"/>
          <p:cNvSpPr txBox="1">
            <a:spLocks/>
          </p:cNvSpPr>
          <p:nvPr/>
        </p:nvSpPr>
        <p:spPr>
          <a:xfrm>
            <a:off x="6457982" y="4898884"/>
            <a:ext cx="1961604" cy="5709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750"/>
              </a:spcBef>
              <a:spcAft>
                <a:spcPts val="1000"/>
              </a:spcAft>
              <a:buFont typeface="Arial" panose="020B0604020202020204" pitchFamily="34" charset="0"/>
              <a:buNone/>
              <a:defRPr sz="1800" kern="1200">
                <a:solidFill>
                  <a:srgbClr val="002B7F"/>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rgbClr val="002B7F"/>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rgbClr val="002B7F"/>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rgbClr val="002B7F"/>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rgbClr val="002B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u="sng" kern="800" dirty="0" smtClean="0">
                <a:solidFill>
                  <a:srgbClr val="AF7841"/>
                </a:solidFill>
              </a:rPr>
              <a:t>Joe</a:t>
            </a:r>
            <a:endParaRPr lang="en-NZ" sz="2400" b="1" kern="800" dirty="0" smtClean="0">
              <a:solidFill>
                <a:srgbClr val="AF7841"/>
              </a:solidFill>
            </a:endParaRPr>
          </a:p>
        </p:txBody>
      </p:sp>
      <p:sp>
        <p:nvSpPr>
          <p:cNvPr id="17" name="Content Placeholder 9"/>
          <p:cNvSpPr txBox="1">
            <a:spLocks/>
          </p:cNvSpPr>
          <p:nvPr/>
        </p:nvSpPr>
        <p:spPr>
          <a:xfrm>
            <a:off x="9253095" y="4942720"/>
            <a:ext cx="1961604" cy="5709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750"/>
              </a:spcBef>
              <a:spcAft>
                <a:spcPts val="1000"/>
              </a:spcAft>
              <a:buFont typeface="Arial" panose="020B0604020202020204" pitchFamily="34" charset="0"/>
              <a:buNone/>
              <a:defRPr sz="1800" kern="1200">
                <a:solidFill>
                  <a:srgbClr val="002B7F"/>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rgbClr val="002B7F"/>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rgbClr val="002B7F"/>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rgbClr val="002B7F"/>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rgbClr val="002B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u="sng" kern="800" dirty="0" smtClean="0">
                <a:solidFill>
                  <a:srgbClr val="B26F92"/>
                </a:solidFill>
              </a:rPr>
              <a:t>Sue</a:t>
            </a:r>
            <a:endParaRPr lang="en-NZ" sz="2400" b="1" kern="800" dirty="0" smtClean="0">
              <a:solidFill>
                <a:srgbClr val="B26F92"/>
              </a:solidFill>
            </a:endParaRPr>
          </a:p>
        </p:txBody>
      </p:sp>
      <p:sp>
        <p:nvSpPr>
          <p:cNvPr id="18" name="Content Placeholder 9"/>
          <p:cNvSpPr txBox="1">
            <a:spLocks/>
          </p:cNvSpPr>
          <p:nvPr/>
        </p:nvSpPr>
        <p:spPr>
          <a:xfrm>
            <a:off x="926631" y="5513636"/>
            <a:ext cx="1960183" cy="7474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750"/>
              </a:spcBef>
              <a:spcAft>
                <a:spcPts val="1000"/>
              </a:spcAft>
              <a:buFont typeface="Arial" panose="020B0604020202020204" pitchFamily="34" charset="0"/>
              <a:buNone/>
              <a:defRPr sz="1800" kern="1200">
                <a:solidFill>
                  <a:srgbClr val="002B7F"/>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rgbClr val="002B7F"/>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rgbClr val="002B7F"/>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rgbClr val="002B7F"/>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rgbClr val="002B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dirty="0" smtClean="0"/>
              <a:t>Regular working pattern</a:t>
            </a:r>
          </a:p>
          <a:p>
            <a:endParaRPr lang="en-NZ" dirty="0"/>
          </a:p>
        </p:txBody>
      </p:sp>
      <p:sp>
        <p:nvSpPr>
          <p:cNvPr id="19" name="Content Placeholder 9"/>
          <p:cNvSpPr txBox="1">
            <a:spLocks/>
          </p:cNvSpPr>
          <p:nvPr/>
        </p:nvSpPr>
        <p:spPr>
          <a:xfrm>
            <a:off x="3579833" y="5497672"/>
            <a:ext cx="1960183" cy="74746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750"/>
              </a:spcBef>
              <a:spcAft>
                <a:spcPts val="1000"/>
              </a:spcAft>
              <a:buFont typeface="Arial" panose="020B0604020202020204" pitchFamily="34" charset="0"/>
              <a:buNone/>
              <a:defRPr sz="1800" kern="1200">
                <a:solidFill>
                  <a:srgbClr val="002B7F"/>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rgbClr val="002B7F"/>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rgbClr val="002B7F"/>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rgbClr val="002B7F"/>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rgbClr val="002B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dirty="0" smtClean="0"/>
              <a:t>Changing working pattern during year</a:t>
            </a:r>
          </a:p>
          <a:p>
            <a:endParaRPr lang="en-NZ" dirty="0"/>
          </a:p>
        </p:txBody>
      </p:sp>
      <p:sp>
        <p:nvSpPr>
          <p:cNvPr id="20" name="Content Placeholder 9"/>
          <p:cNvSpPr txBox="1">
            <a:spLocks/>
          </p:cNvSpPr>
          <p:nvPr/>
        </p:nvSpPr>
        <p:spPr>
          <a:xfrm>
            <a:off x="6457982" y="5513636"/>
            <a:ext cx="1960183" cy="10141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750"/>
              </a:spcBef>
              <a:spcAft>
                <a:spcPts val="1000"/>
              </a:spcAft>
              <a:buFont typeface="Arial" panose="020B0604020202020204" pitchFamily="34" charset="0"/>
              <a:buNone/>
              <a:defRPr sz="1800" kern="1200">
                <a:solidFill>
                  <a:srgbClr val="002B7F"/>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rgbClr val="002B7F"/>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rgbClr val="002B7F"/>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rgbClr val="002B7F"/>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rgbClr val="002B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dirty="0" smtClean="0"/>
              <a:t>Regular pattern, different hours per day</a:t>
            </a:r>
          </a:p>
          <a:p>
            <a:endParaRPr lang="en-NZ" dirty="0"/>
          </a:p>
        </p:txBody>
      </p:sp>
      <p:sp>
        <p:nvSpPr>
          <p:cNvPr id="21" name="Content Placeholder 9"/>
          <p:cNvSpPr txBox="1">
            <a:spLocks/>
          </p:cNvSpPr>
          <p:nvPr/>
        </p:nvSpPr>
        <p:spPr>
          <a:xfrm>
            <a:off x="9251674" y="5469800"/>
            <a:ext cx="1960183" cy="10141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750"/>
              </a:spcBef>
              <a:spcAft>
                <a:spcPts val="1000"/>
              </a:spcAft>
              <a:buFont typeface="Arial" panose="020B0604020202020204" pitchFamily="34" charset="0"/>
              <a:buNone/>
              <a:defRPr sz="1800" kern="1200">
                <a:solidFill>
                  <a:srgbClr val="002B7F"/>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rgbClr val="002B7F"/>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rgbClr val="002B7F"/>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rgbClr val="002B7F"/>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rgbClr val="002B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dirty="0" smtClean="0"/>
              <a:t>Irregular working pattern</a:t>
            </a:r>
          </a:p>
          <a:p>
            <a:endParaRPr lang="en-NZ" dirty="0"/>
          </a:p>
        </p:txBody>
      </p:sp>
    </p:spTree>
    <p:extLst>
      <p:ext uri="{BB962C8B-B14F-4D97-AF65-F5344CB8AC3E}">
        <p14:creationId xmlns:p14="http://schemas.microsoft.com/office/powerpoint/2010/main" val="313698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Advantages of holding leave in the same </a:t>
            </a:r>
            <a:r>
              <a:rPr lang="en-NZ" dirty="0" smtClean="0"/>
              <a:t>time units </a:t>
            </a:r>
            <a:r>
              <a:rPr lang="en-NZ" dirty="0"/>
              <a:t>as specified in the Act</a:t>
            </a:r>
            <a:r>
              <a:rPr lang="en-NZ" dirty="0" smtClean="0"/>
              <a:t>:</a:t>
            </a:r>
            <a:endParaRPr lang="en-NZ"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fontScale="92500" lnSpcReduction="20000"/>
          </a:bodyPr>
          <a:lstStyle/>
          <a:p>
            <a:endParaRPr lang="en-NZ" dirty="0" smtClean="0"/>
          </a:p>
          <a:p>
            <a:endParaRPr lang="en-NZ" dirty="0"/>
          </a:p>
          <a:p>
            <a:pPr marL="342900" indent="-342900">
              <a:buFont typeface="Arial" panose="020B0604020202020204" pitchFamily="34" charset="0"/>
              <a:buChar char="•"/>
            </a:pPr>
            <a:r>
              <a:rPr lang="en-NZ" dirty="0" smtClean="0"/>
              <a:t>Its </a:t>
            </a:r>
            <a:r>
              <a:rPr lang="en-NZ" dirty="0"/>
              <a:t>clear that employees receive their correct </a:t>
            </a:r>
            <a:r>
              <a:rPr lang="en-NZ" dirty="0" smtClean="0"/>
              <a:t>entitlements  </a:t>
            </a:r>
            <a:endParaRPr lang="en-NZ" dirty="0"/>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a:t>It eliminates having to recalculate balances when working patterns </a:t>
            </a:r>
            <a:r>
              <a:rPr lang="en-NZ" dirty="0" smtClean="0"/>
              <a:t>change </a:t>
            </a:r>
            <a:endParaRPr lang="en-NZ" dirty="0"/>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smtClean="0"/>
              <a:t>It demonstrates the </a:t>
            </a:r>
            <a:r>
              <a:rPr lang="en-NZ" dirty="0"/>
              <a:t>principle that entitlements can only be </a:t>
            </a:r>
            <a:r>
              <a:rPr lang="en-NZ" dirty="0" smtClean="0"/>
              <a:t>determined </a:t>
            </a:r>
            <a:r>
              <a:rPr lang="en-NZ" dirty="0"/>
              <a:t>in relation to the work pattern that exists at the time the leave is taken.</a:t>
            </a:r>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24</a:t>
            </a:fld>
            <a:endParaRPr lang="en-NZ" dirty="0"/>
          </a:p>
        </p:txBody>
      </p:sp>
    </p:spTree>
    <p:extLst>
      <p:ext uri="{BB962C8B-B14F-4D97-AF65-F5344CB8AC3E}">
        <p14:creationId xmlns:p14="http://schemas.microsoft.com/office/powerpoint/2010/main" val="1766672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Converting </a:t>
            </a:r>
            <a:r>
              <a:rPr lang="en-NZ" dirty="0" smtClean="0"/>
              <a:t>Leave</a:t>
            </a:r>
            <a:endParaRPr lang="en-NZ"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a:bodyPr>
          <a:lstStyle/>
          <a:p>
            <a:endParaRPr lang="en-NZ" dirty="0" smtClean="0"/>
          </a:p>
          <a:p>
            <a:endParaRPr lang="en-NZ" dirty="0"/>
          </a:p>
          <a:p>
            <a:pPr marL="342900" indent="-342900">
              <a:buFont typeface="Arial" panose="020B0604020202020204" pitchFamily="34" charset="0"/>
              <a:buChar char="•"/>
            </a:pPr>
            <a:r>
              <a:rPr lang="en-NZ" dirty="0" smtClean="0"/>
              <a:t>Find a system that supports these leave units</a:t>
            </a:r>
          </a:p>
          <a:p>
            <a:pPr marL="342900" indent="-342900">
              <a:buFont typeface="Arial" panose="020B0604020202020204" pitchFamily="34" charset="0"/>
              <a:buChar char="•"/>
            </a:pPr>
            <a:endParaRPr lang="en-NZ" dirty="0"/>
          </a:p>
          <a:p>
            <a:pPr marL="342900" indent="-342900">
              <a:buFont typeface="Arial" panose="020B0604020202020204" pitchFamily="34" charset="0"/>
              <a:buChar char="•"/>
            </a:pPr>
            <a:r>
              <a:rPr lang="en-NZ" dirty="0" smtClean="0"/>
              <a:t>Decide on a conversion approach</a:t>
            </a:r>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25</a:t>
            </a:fld>
            <a:endParaRPr lang="en-NZ" dirty="0"/>
          </a:p>
        </p:txBody>
      </p:sp>
    </p:spTree>
    <p:extLst>
      <p:ext uri="{BB962C8B-B14F-4D97-AF65-F5344CB8AC3E}">
        <p14:creationId xmlns:p14="http://schemas.microsoft.com/office/powerpoint/2010/main" val="391230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a:t>Approaches </a:t>
            </a:r>
            <a:r>
              <a:rPr lang="en-NZ" dirty="0" smtClean="0"/>
              <a:t>for</a:t>
            </a:r>
            <a:r>
              <a:rPr lang="en-NZ" dirty="0" smtClean="0"/>
              <a:t> </a:t>
            </a:r>
            <a:r>
              <a:rPr lang="en-NZ" dirty="0"/>
              <a:t>conversion:</a:t>
            </a:r>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4561" y="1673915"/>
            <a:ext cx="3191872" cy="3116863"/>
          </a:xfrm>
          <a:effectLst>
            <a:outerShdw dir="5400000" sx="10000" sy="10000" algn="ctr" rotWithShape="0">
              <a:schemeClr val="bg1">
                <a:lumMod val="85000"/>
              </a:schemeClr>
            </a:outerShdw>
          </a:effectLst>
        </p:spPr>
      </p:pic>
      <p:pic>
        <p:nvPicPr>
          <p:cNvPr id="12" name="Content Placeholder 11"/>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4495787" y="1673915"/>
            <a:ext cx="3191872" cy="3116863"/>
          </a:xfrm>
          <a:effectLst>
            <a:outerShdw dir="5400000" sx="1000" sy="1000" algn="ctr" rotWithShape="0">
              <a:schemeClr val="bg1">
                <a:lumMod val="85000"/>
              </a:schemeClr>
            </a:outerShdw>
          </a:effectLst>
        </p:spPr>
      </p:pic>
      <p:sp>
        <p:nvSpPr>
          <p:cNvPr id="10" name="Content Placeholder 9"/>
          <p:cNvSpPr>
            <a:spLocks noGrp="1"/>
          </p:cNvSpPr>
          <p:nvPr>
            <p:ph sz="quarter" idx="13"/>
          </p:nvPr>
        </p:nvSpPr>
        <p:spPr>
          <a:xfrm>
            <a:off x="707455" y="4791580"/>
            <a:ext cx="3168978" cy="1141831"/>
          </a:xfrm>
        </p:spPr>
        <p:txBody>
          <a:bodyPr>
            <a:normAutofit/>
          </a:bodyPr>
          <a:lstStyle/>
          <a:p>
            <a:pPr algn="ctr"/>
            <a:r>
              <a:rPr lang="en-NZ" sz="2000" b="1" u="sng" kern="800" dirty="0" smtClean="0">
                <a:solidFill>
                  <a:srgbClr val="00BCE2"/>
                </a:solidFill>
              </a:rPr>
              <a:t>Simple Approach</a:t>
            </a:r>
            <a:endParaRPr lang="en-NZ" sz="2000" b="1" kern="800" dirty="0" smtClean="0">
              <a:solidFill>
                <a:srgbClr val="00BCE2"/>
              </a:solidFill>
            </a:endParaRPr>
          </a:p>
          <a:p>
            <a:pPr algn="ctr"/>
            <a:r>
              <a:rPr lang="en-NZ" sz="2000" kern="800" dirty="0">
                <a:solidFill>
                  <a:srgbClr val="00BCE2"/>
                </a:solidFill>
              </a:rPr>
              <a:t>C</a:t>
            </a:r>
            <a:r>
              <a:rPr lang="en-NZ" sz="2000" kern="800" dirty="0" smtClean="0">
                <a:solidFill>
                  <a:srgbClr val="00BCE2"/>
                </a:solidFill>
              </a:rPr>
              <a:t>onvert </a:t>
            </a:r>
            <a:r>
              <a:rPr lang="en-NZ" sz="2000" kern="800" dirty="0">
                <a:solidFill>
                  <a:srgbClr val="00BCE2"/>
                </a:solidFill>
              </a:rPr>
              <a:t>balance as at now</a:t>
            </a:r>
          </a:p>
          <a:p>
            <a:endParaRPr lang="en-NZ" dirty="0"/>
          </a:p>
        </p:txBody>
      </p:sp>
      <p:sp>
        <p:nvSpPr>
          <p:cNvPr id="3" name="Footer Placeholder 2"/>
          <p:cNvSpPr>
            <a:spLocks noGrp="1"/>
          </p:cNvSpPr>
          <p:nvPr>
            <p:ph type="ftr" sz="quarter" idx="14"/>
          </p:nvPr>
        </p:nvSpPr>
        <p:spPr/>
        <p:txBody>
          <a:bodyPr/>
          <a:lstStyle/>
          <a:p>
            <a:r>
              <a:rPr lang="en-NZ" smtClean="0"/>
              <a:t>© Datacom 2018</a:t>
            </a:r>
            <a:endParaRPr lang="en-NZ" dirty="0"/>
          </a:p>
        </p:txBody>
      </p:sp>
      <p:sp>
        <p:nvSpPr>
          <p:cNvPr id="4" name="Slide Number Placeholder 3"/>
          <p:cNvSpPr>
            <a:spLocks noGrp="1"/>
          </p:cNvSpPr>
          <p:nvPr>
            <p:ph type="sldNum" sz="quarter" idx="15"/>
          </p:nvPr>
        </p:nvSpPr>
        <p:spPr/>
        <p:txBody>
          <a:bodyPr/>
          <a:lstStyle/>
          <a:p>
            <a:fld id="{370D5FEB-FBDA-428E-9B3B-6233C16FAE42}" type="slidenum">
              <a:rPr lang="en-NZ" smtClean="0"/>
              <a:pPr/>
              <a:t>26</a:t>
            </a:fld>
            <a:endParaRPr lang="en-NZ" dirty="0"/>
          </a:p>
        </p:txBody>
      </p:sp>
      <p:pic>
        <p:nvPicPr>
          <p:cNvPr id="13" name="Content Placeholder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013" y="1673915"/>
            <a:ext cx="3191872" cy="3116863"/>
          </a:xfrm>
          <a:prstGeom prst="rect">
            <a:avLst/>
          </a:prstGeom>
          <a:effectLst>
            <a:outerShdw dir="5400000" sx="10000" sy="10000" algn="ctr" rotWithShape="0">
              <a:schemeClr val="bg1">
                <a:lumMod val="85000"/>
              </a:schemeClr>
            </a:outerShdw>
          </a:effectLst>
        </p:spPr>
      </p:pic>
      <p:sp>
        <p:nvSpPr>
          <p:cNvPr id="9" name="Content Placeholder 9"/>
          <p:cNvSpPr txBox="1">
            <a:spLocks/>
          </p:cNvSpPr>
          <p:nvPr/>
        </p:nvSpPr>
        <p:spPr>
          <a:xfrm>
            <a:off x="4495787" y="4796177"/>
            <a:ext cx="3168978" cy="1141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750"/>
              </a:spcBef>
              <a:spcAft>
                <a:spcPts val="1000"/>
              </a:spcAft>
              <a:buFont typeface="Arial" panose="020B0604020202020204" pitchFamily="34" charset="0"/>
              <a:buNone/>
              <a:defRPr sz="1800" kern="1200">
                <a:solidFill>
                  <a:srgbClr val="002B7F"/>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rgbClr val="002B7F"/>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rgbClr val="002B7F"/>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rgbClr val="002B7F"/>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rgbClr val="002B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000" b="1" u="sng" dirty="0"/>
              <a:t>Complex A</a:t>
            </a:r>
            <a:r>
              <a:rPr lang="en-NZ" sz="2000" b="1" u="sng" dirty="0" smtClean="0"/>
              <a:t>pproach</a:t>
            </a:r>
          </a:p>
          <a:p>
            <a:pPr algn="ctr"/>
            <a:r>
              <a:rPr lang="en-NZ" sz="2000" dirty="0"/>
              <a:t>C</a:t>
            </a:r>
            <a:r>
              <a:rPr lang="en-NZ" sz="2000" dirty="0" smtClean="0"/>
              <a:t>onvert </a:t>
            </a:r>
            <a:r>
              <a:rPr lang="en-NZ" sz="2000" dirty="0"/>
              <a:t>all leave taken </a:t>
            </a:r>
          </a:p>
          <a:p>
            <a:endParaRPr lang="en-NZ" dirty="0"/>
          </a:p>
        </p:txBody>
      </p:sp>
      <p:sp>
        <p:nvSpPr>
          <p:cNvPr id="14" name="Content Placeholder 9"/>
          <p:cNvSpPr txBox="1">
            <a:spLocks/>
          </p:cNvSpPr>
          <p:nvPr/>
        </p:nvSpPr>
        <p:spPr>
          <a:xfrm>
            <a:off x="8284119" y="4763225"/>
            <a:ext cx="3168978" cy="11701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750"/>
              </a:spcBef>
              <a:spcAft>
                <a:spcPts val="1000"/>
              </a:spcAft>
              <a:buFont typeface="Arial" panose="020B0604020202020204" pitchFamily="34" charset="0"/>
              <a:buNone/>
              <a:defRPr sz="1800" kern="1200">
                <a:solidFill>
                  <a:srgbClr val="002B7F"/>
                </a:solidFill>
                <a:latin typeface="+mn-lt"/>
                <a:ea typeface="+mn-ea"/>
                <a:cs typeface="+mn-cs"/>
              </a:defRPr>
            </a:lvl1pPr>
            <a:lvl2pPr marL="514800" indent="-172800" algn="l" defTabSz="914400" rtl="0" eaLnBrk="1" latinLnBrk="0" hangingPunct="1">
              <a:lnSpc>
                <a:spcPct val="90000"/>
              </a:lnSpc>
              <a:spcBef>
                <a:spcPts val="0"/>
              </a:spcBef>
              <a:spcAft>
                <a:spcPts val="1000"/>
              </a:spcAft>
              <a:buFont typeface="Arial" panose="020B0604020202020204" pitchFamily="34" charset="0"/>
              <a:buChar char="•"/>
              <a:defRPr sz="2000" kern="1200">
                <a:solidFill>
                  <a:srgbClr val="002B7F"/>
                </a:solidFill>
                <a:latin typeface="+mn-lt"/>
                <a:ea typeface="+mn-ea"/>
                <a:cs typeface="+mn-cs"/>
              </a:defRPr>
            </a:lvl2pPr>
            <a:lvl3pPr marL="856800" indent="-172800" algn="l" defTabSz="914400" rtl="0" eaLnBrk="1" latinLnBrk="0" hangingPunct="1">
              <a:lnSpc>
                <a:spcPct val="90000"/>
              </a:lnSpc>
              <a:spcBef>
                <a:spcPts val="375"/>
              </a:spcBef>
              <a:spcAft>
                <a:spcPts val="1000"/>
              </a:spcAft>
              <a:buFont typeface="Arial" panose="020B0604020202020204" pitchFamily="34" charset="0"/>
              <a:buChar char="•"/>
              <a:defRPr sz="1800" kern="1200">
                <a:solidFill>
                  <a:srgbClr val="002B7F"/>
                </a:solidFill>
                <a:latin typeface="+mn-lt"/>
                <a:ea typeface="+mn-ea"/>
                <a:cs typeface="+mn-cs"/>
              </a:defRPr>
            </a:lvl3pPr>
            <a:lvl4pPr marL="1198800" indent="-172800" algn="l" defTabSz="914400" rtl="0" eaLnBrk="1" latinLnBrk="0" hangingPunct="1">
              <a:lnSpc>
                <a:spcPct val="90000"/>
              </a:lnSpc>
              <a:spcBef>
                <a:spcPts val="0"/>
              </a:spcBef>
              <a:spcAft>
                <a:spcPts val="1000"/>
              </a:spcAft>
              <a:buFont typeface="Arial" panose="020B0604020202020204" pitchFamily="34" charset="0"/>
              <a:buChar char="•"/>
              <a:defRPr sz="1600" kern="1200">
                <a:solidFill>
                  <a:srgbClr val="002B7F"/>
                </a:solidFill>
                <a:latin typeface="+mn-lt"/>
                <a:ea typeface="+mn-ea"/>
                <a:cs typeface="+mn-cs"/>
              </a:defRPr>
            </a:lvl4pPr>
            <a:lvl5pPr marL="1544400" indent="-172800" algn="l" defTabSz="914400" rtl="0" eaLnBrk="1" latinLnBrk="0" hangingPunct="1">
              <a:lnSpc>
                <a:spcPct val="90000"/>
              </a:lnSpc>
              <a:spcBef>
                <a:spcPts val="0"/>
              </a:spcBef>
              <a:spcAft>
                <a:spcPts val="1000"/>
              </a:spcAft>
              <a:buFont typeface="Arial" panose="020B0604020202020204" pitchFamily="34" charset="0"/>
              <a:buChar char="•"/>
              <a:defRPr sz="1400" kern="1200">
                <a:solidFill>
                  <a:srgbClr val="002B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000" b="1" u="sng" dirty="0">
                <a:solidFill>
                  <a:srgbClr val="0071A9"/>
                </a:solidFill>
              </a:rPr>
              <a:t>Compromise A</a:t>
            </a:r>
            <a:r>
              <a:rPr lang="en-NZ" sz="2000" b="1" u="sng" dirty="0" smtClean="0">
                <a:solidFill>
                  <a:srgbClr val="0071A9"/>
                </a:solidFill>
              </a:rPr>
              <a:t>pproach</a:t>
            </a:r>
          </a:p>
          <a:p>
            <a:pPr algn="ctr"/>
            <a:r>
              <a:rPr lang="en-NZ" sz="2000" dirty="0" smtClean="0">
                <a:solidFill>
                  <a:srgbClr val="0071A9"/>
                </a:solidFill>
              </a:rPr>
              <a:t> Take </a:t>
            </a:r>
            <a:r>
              <a:rPr lang="en-NZ" sz="2000" dirty="0">
                <a:solidFill>
                  <a:srgbClr val="0071A9"/>
                </a:solidFill>
              </a:rPr>
              <a:t>the higher of the conversion </a:t>
            </a:r>
            <a:r>
              <a:rPr lang="en-NZ" sz="2000" dirty="0" smtClean="0">
                <a:solidFill>
                  <a:srgbClr val="0071A9"/>
                </a:solidFill>
              </a:rPr>
              <a:t>processes</a:t>
            </a:r>
            <a:endParaRPr lang="en-NZ" sz="2000" dirty="0">
              <a:solidFill>
                <a:srgbClr val="0071A9"/>
              </a:solidFill>
            </a:endParaRPr>
          </a:p>
        </p:txBody>
      </p:sp>
    </p:spTree>
    <p:extLst>
      <p:ext uri="{BB962C8B-B14F-4D97-AF65-F5344CB8AC3E}">
        <p14:creationId xmlns:p14="http://schemas.microsoft.com/office/powerpoint/2010/main" val="2944200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Summary</a:t>
            </a:r>
            <a:r>
              <a:rPr lang="en-NZ" dirty="0" smtClean="0"/>
              <a:t>:</a:t>
            </a:r>
            <a:endParaRPr lang="en-NZ" dirty="0"/>
          </a:p>
        </p:txBody>
      </p:sp>
      <p:sp>
        <p:nvSpPr>
          <p:cNvPr id="2" name="Content Placeholder 1"/>
          <p:cNvSpPr>
            <a:spLocks noGrp="1"/>
          </p:cNvSpPr>
          <p:nvPr>
            <p:ph type="body" sz="half" idx="2"/>
          </p:nvPr>
        </p:nvSpPr>
        <p:spPr>
          <a:xfrm>
            <a:off x="839788" y="2057400"/>
            <a:ext cx="9564601" cy="4134394"/>
          </a:xfrm>
        </p:spPr>
        <p:txBody>
          <a:bodyPr>
            <a:normAutofit/>
          </a:bodyPr>
          <a:lstStyle/>
          <a:p>
            <a:endParaRPr lang="en-NZ" dirty="0"/>
          </a:p>
          <a:p>
            <a:r>
              <a:rPr lang="en-NZ" dirty="0" smtClean="0"/>
              <a:t>Holding </a:t>
            </a:r>
            <a:r>
              <a:rPr lang="en-NZ" dirty="0"/>
              <a:t>leave in time units other than weeks for annual leave and days for sick and remaining compliant is possible but there are some situations that require recalculations  when situations change, and some situations that are just not suitable at </a:t>
            </a:r>
            <a:r>
              <a:rPr lang="en-NZ" dirty="0" smtClean="0"/>
              <a:t>all</a:t>
            </a:r>
          </a:p>
          <a:p>
            <a:pPr lvl="0"/>
            <a:endParaRPr lang="en-NZ" dirty="0"/>
          </a:p>
          <a:p>
            <a:pPr lvl="0"/>
            <a:r>
              <a:rPr lang="en-NZ" dirty="0"/>
              <a:t>Holding leave in time units of weeks and days is </a:t>
            </a:r>
            <a:r>
              <a:rPr lang="en-NZ" dirty="0" smtClean="0"/>
              <a:t>the </a:t>
            </a:r>
            <a:r>
              <a:rPr lang="en-NZ" dirty="0"/>
              <a:t>easiest way to demonstrate that employees are receiving their correct entitlements as per the </a:t>
            </a:r>
            <a:r>
              <a:rPr lang="en-NZ" dirty="0" smtClean="0"/>
              <a:t>legislation</a:t>
            </a:r>
          </a:p>
          <a:p>
            <a:pPr lvl="0"/>
            <a:endParaRPr lang="en-NZ" dirty="0"/>
          </a:p>
          <a:p>
            <a:pPr lvl="0"/>
            <a:r>
              <a:rPr lang="en-NZ" dirty="0"/>
              <a:t>Converting leave balances from hours and days to days and weeks can be done in multiple ways, but the approach chosen should not disadvantage employees</a:t>
            </a:r>
          </a:p>
          <a:p>
            <a:endParaRPr lang="en-NZ" dirty="0" smtClean="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27</a:t>
            </a:fld>
            <a:endParaRPr lang="en-NZ" dirty="0"/>
          </a:p>
        </p:txBody>
      </p:sp>
    </p:spTree>
    <p:extLst>
      <p:ext uri="{BB962C8B-B14F-4D97-AF65-F5344CB8AC3E}">
        <p14:creationId xmlns:p14="http://schemas.microsoft.com/office/powerpoint/2010/main" val="997198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Questions</a:t>
            </a:r>
            <a:r>
              <a:rPr lang="en-NZ" dirty="0" smtClean="0"/>
              <a:t>??</a:t>
            </a:r>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28</a:t>
            </a:fld>
            <a:endParaRPr lang="en-NZ" dirty="0"/>
          </a:p>
        </p:txBody>
      </p:sp>
    </p:spTree>
    <p:extLst>
      <p:ext uri="{BB962C8B-B14F-4D97-AF65-F5344CB8AC3E}">
        <p14:creationId xmlns:p14="http://schemas.microsoft.com/office/powerpoint/2010/main" val="2493625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a:t>Fundamental Principles</a:t>
            </a:r>
            <a:r>
              <a:rPr lang="en-NZ" dirty="0" smtClean="0"/>
              <a:t>:</a:t>
            </a:r>
            <a:endParaRPr lang="en-NZ" dirty="0"/>
          </a:p>
        </p:txBody>
      </p:sp>
      <p:sp>
        <p:nvSpPr>
          <p:cNvPr id="2" name="Content Placeholder 1"/>
          <p:cNvSpPr>
            <a:spLocks noGrp="1"/>
          </p:cNvSpPr>
          <p:nvPr>
            <p:ph type="body" sz="half" idx="2"/>
          </p:nvPr>
        </p:nvSpPr>
        <p:spPr/>
        <p:txBody>
          <a:bodyPr>
            <a:normAutofit lnSpcReduction="10000"/>
          </a:bodyPr>
          <a:lstStyle/>
          <a:p>
            <a:endParaRPr lang="en-NZ" b="1" dirty="0" smtClean="0"/>
          </a:p>
          <a:p>
            <a:endParaRPr lang="en-NZ" b="1" dirty="0"/>
          </a:p>
          <a:p>
            <a:r>
              <a:rPr lang="en-NZ" b="1" dirty="0" smtClean="0"/>
              <a:t>Entitlements </a:t>
            </a:r>
            <a:r>
              <a:rPr lang="en-NZ" b="1" dirty="0"/>
              <a:t>are to be determined in relation to the work pattern at the time the leave is taken</a:t>
            </a:r>
            <a:r>
              <a:rPr lang="en-NZ" b="1" dirty="0" smtClean="0"/>
              <a:t>.</a:t>
            </a:r>
          </a:p>
          <a:p>
            <a:endParaRPr lang="en-NZ" b="1" dirty="0"/>
          </a:p>
          <a:p>
            <a:pPr marL="342900" indent="-342900">
              <a:buFont typeface="Arial" panose="020B0604020202020204" pitchFamily="34" charset="0"/>
              <a:buChar char="•"/>
            </a:pPr>
            <a:r>
              <a:rPr lang="en-NZ" sz="1800" dirty="0" smtClean="0"/>
              <a:t>Annual leave is in units of Weeks</a:t>
            </a:r>
          </a:p>
          <a:p>
            <a:endParaRPr lang="en-NZ" sz="1800" dirty="0"/>
          </a:p>
          <a:p>
            <a:pPr marL="342900" indent="-342900">
              <a:buFont typeface="Arial" panose="020B0604020202020204" pitchFamily="34" charset="0"/>
              <a:buChar char="•"/>
            </a:pPr>
            <a:r>
              <a:rPr lang="en-NZ" sz="1800" dirty="0" smtClean="0"/>
              <a:t>BAPS leave is in units of Days</a:t>
            </a:r>
            <a:endParaRPr lang="en-NZ" sz="1800" dirty="0"/>
          </a:p>
          <a:p>
            <a:endParaRPr lang="en-NZ" b="1" dirty="0" smtClean="0"/>
          </a:p>
          <a:p>
            <a:r>
              <a:rPr lang="en-NZ" b="1" dirty="0" smtClean="0"/>
              <a:t> </a:t>
            </a:r>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3</a:t>
            </a:fld>
            <a:endParaRPr lang="en-NZ" dirty="0"/>
          </a:p>
        </p:txBody>
      </p:sp>
      <p:pic>
        <p:nvPicPr>
          <p:cNvPr id="15" name="Picture Placeholder 1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Tree>
    <p:extLst>
      <p:ext uri="{BB962C8B-B14F-4D97-AF65-F5344CB8AC3E}">
        <p14:creationId xmlns:p14="http://schemas.microsoft.com/office/powerpoint/2010/main" val="1059544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NZ" dirty="0"/>
              <a:t>Lets </a:t>
            </a:r>
            <a:r>
              <a:rPr lang="en-NZ" dirty="0" smtClean="0"/>
              <a:t>Discuss Annual Leave…</a:t>
            </a:r>
            <a:endParaRPr lang="en-NZ" b="0"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4</a:t>
            </a:fld>
            <a:endParaRPr lang="en-NZ" dirty="0"/>
          </a:p>
        </p:txBody>
      </p:sp>
    </p:spTree>
    <p:extLst>
      <p:ext uri="{BB962C8B-B14F-4D97-AF65-F5344CB8AC3E}">
        <p14:creationId xmlns:p14="http://schemas.microsoft.com/office/powerpoint/2010/main" val="2477963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solidFill>
                  <a:srgbClr val="007F9F"/>
                </a:solidFill>
              </a:rPr>
              <a:t>Annual Leave</a:t>
            </a:r>
            <a:endParaRPr lang="en-NZ" dirty="0">
              <a:solidFill>
                <a:srgbClr val="007F9F"/>
              </a:solidFill>
            </a:endParaRPr>
          </a:p>
        </p:txBody>
      </p:sp>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dirty="0" smtClean="0">
                <a:solidFill>
                  <a:srgbClr val="01596F"/>
                </a:solidFill>
              </a:rPr>
              <a:t>This is </a:t>
            </a:r>
            <a:r>
              <a:rPr lang="en-NZ" b="1" dirty="0" smtClean="0">
                <a:solidFill>
                  <a:srgbClr val="01596F"/>
                </a:solidFill>
              </a:rPr>
              <a:t>Fred</a:t>
            </a:r>
            <a:r>
              <a:rPr lang="en-NZ" dirty="0" smtClean="0">
                <a:solidFill>
                  <a:srgbClr val="01596F"/>
                </a:solidFill>
              </a:rPr>
              <a:t>.</a:t>
            </a:r>
          </a:p>
          <a:p>
            <a:r>
              <a:rPr lang="en-NZ" dirty="0" smtClean="0">
                <a:solidFill>
                  <a:srgbClr val="01596F"/>
                </a:solidFill>
              </a:rPr>
              <a:t>He </a:t>
            </a:r>
            <a:r>
              <a:rPr lang="en-NZ" dirty="0">
                <a:solidFill>
                  <a:srgbClr val="01596F"/>
                </a:solidFill>
              </a:rPr>
              <a:t>works </a:t>
            </a:r>
            <a:r>
              <a:rPr lang="en-NZ" b="1" dirty="0">
                <a:solidFill>
                  <a:srgbClr val="01596F"/>
                </a:solidFill>
              </a:rPr>
              <a:t>8 hours </a:t>
            </a:r>
            <a:r>
              <a:rPr lang="en-NZ" dirty="0">
                <a:solidFill>
                  <a:srgbClr val="01596F"/>
                </a:solidFill>
              </a:rPr>
              <a:t>a day, </a:t>
            </a:r>
            <a:r>
              <a:rPr lang="en-NZ" b="1" dirty="0">
                <a:solidFill>
                  <a:srgbClr val="01596F"/>
                </a:solidFill>
              </a:rPr>
              <a:t>5 days </a:t>
            </a:r>
            <a:r>
              <a:rPr lang="en-NZ" dirty="0">
                <a:solidFill>
                  <a:srgbClr val="01596F"/>
                </a:solidFill>
              </a:rPr>
              <a:t>a week, or 40 hours per week. </a:t>
            </a:r>
            <a:endParaRPr lang="en-NZ" b="1" dirty="0" smtClean="0">
              <a:solidFill>
                <a:srgbClr val="01596F"/>
              </a:solidFill>
            </a:endParaRPr>
          </a:p>
          <a:p>
            <a:r>
              <a:rPr lang="en-NZ" b="1" dirty="0" smtClean="0"/>
              <a:t> </a:t>
            </a:r>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5</a:t>
            </a:fld>
            <a:endParaRPr lang="en-NZ" dirty="0"/>
          </a:p>
        </p:txBody>
      </p:sp>
      <p:pic>
        <p:nvPicPr>
          <p:cNvPr id="14" name="Picture Placeholder 1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Tree>
    <p:extLst>
      <p:ext uri="{BB962C8B-B14F-4D97-AF65-F5344CB8AC3E}">
        <p14:creationId xmlns:p14="http://schemas.microsoft.com/office/powerpoint/2010/main" val="1536980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rgbClr val="FF3F6F"/>
                </a:solidFill>
              </a:rPr>
              <a:t>Annual Leave</a:t>
            </a: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dirty="0" smtClean="0">
                <a:solidFill>
                  <a:srgbClr val="B8264A"/>
                </a:solidFill>
              </a:rPr>
              <a:t>Meet </a:t>
            </a:r>
            <a:r>
              <a:rPr lang="en-NZ" b="1" dirty="0" smtClean="0">
                <a:solidFill>
                  <a:srgbClr val="B8264A"/>
                </a:solidFill>
              </a:rPr>
              <a:t>Mary</a:t>
            </a:r>
            <a:r>
              <a:rPr lang="en-NZ" dirty="0">
                <a:solidFill>
                  <a:srgbClr val="B8264A"/>
                </a:solidFill>
              </a:rPr>
              <a:t>.  </a:t>
            </a:r>
            <a:endParaRPr lang="en-NZ" dirty="0" smtClean="0">
              <a:solidFill>
                <a:srgbClr val="B8264A"/>
              </a:solidFill>
            </a:endParaRPr>
          </a:p>
          <a:p>
            <a:r>
              <a:rPr lang="en-NZ" dirty="0" smtClean="0">
                <a:solidFill>
                  <a:srgbClr val="B8264A"/>
                </a:solidFill>
              </a:rPr>
              <a:t>She </a:t>
            </a:r>
            <a:r>
              <a:rPr lang="en-NZ" dirty="0">
                <a:solidFill>
                  <a:srgbClr val="B8264A"/>
                </a:solidFill>
              </a:rPr>
              <a:t>starts on a </a:t>
            </a:r>
            <a:r>
              <a:rPr lang="en-NZ" b="1" dirty="0">
                <a:solidFill>
                  <a:srgbClr val="B8264A"/>
                </a:solidFill>
              </a:rPr>
              <a:t>part time </a:t>
            </a:r>
            <a:r>
              <a:rPr lang="en-NZ" dirty="0">
                <a:solidFill>
                  <a:srgbClr val="B8264A"/>
                </a:solidFill>
              </a:rPr>
              <a:t>basis for </a:t>
            </a:r>
            <a:r>
              <a:rPr lang="en-NZ" b="1" dirty="0">
                <a:solidFill>
                  <a:srgbClr val="B8264A"/>
                </a:solidFill>
              </a:rPr>
              <a:t>3 days</a:t>
            </a:r>
            <a:r>
              <a:rPr lang="en-NZ" dirty="0">
                <a:solidFill>
                  <a:srgbClr val="B8264A"/>
                </a:solidFill>
              </a:rPr>
              <a:t> a week, working </a:t>
            </a:r>
            <a:r>
              <a:rPr lang="en-NZ" b="1" dirty="0">
                <a:solidFill>
                  <a:srgbClr val="B8264A"/>
                </a:solidFill>
              </a:rPr>
              <a:t>8 hours </a:t>
            </a:r>
            <a:r>
              <a:rPr lang="en-NZ" dirty="0">
                <a:solidFill>
                  <a:srgbClr val="B8264A"/>
                </a:solidFill>
              </a:rPr>
              <a:t>per day or 24 hours per week.  </a:t>
            </a:r>
            <a:endParaRPr lang="en-NZ" dirty="0" smtClean="0">
              <a:solidFill>
                <a:srgbClr val="B8264A"/>
              </a:solidFill>
            </a:endParaRPr>
          </a:p>
          <a:p>
            <a:r>
              <a:rPr lang="en-NZ" dirty="0" smtClean="0">
                <a:solidFill>
                  <a:srgbClr val="B8264A"/>
                </a:solidFill>
              </a:rPr>
              <a:t>Halfway </a:t>
            </a:r>
            <a:r>
              <a:rPr lang="en-NZ" dirty="0">
                <a:solidFill>
                  <a:srgbClr val="B8264A"/>
                </a:solidFill>
              </a:rPr>
              <a:t>through the year, </a:t>
            </a:r>
            <a:r>
              <a:rPr lang="en-NZ" dirty="0" smtClean="0">
                <a:solidFill>
                  <a:srgbClr val="B8264A"/>
                </a:solidFill>
              </a:rPr>
              <a:t>she increase </a:t>
            </a:r>
            <a:r>
              <a:rPr lang="en-NZ" dirty="0">
                <a:solidFill>
                  <a:srgbClr val="B8264A"/>
                </a:solidFill>
              </a:rPr>
              <a:t>her hours to a </a:t>
            </a:r>
            <a:r>
              <a:rPr lang="en-NZ" b="1" dirty="0">
                <a:solidFill>
                  <a:srgbClr val="B8264A"/>
                </a:solidFill>
              </a:rPr>
              <a:t>full time </a:t>
            </a:r>
            <a:r>
              <a:rPr lang="en-NZ" dirty="0">
                <a:solidFill>
                  <a:srgbClr val="B8264A"/>
                </a:solidFill>
              </a:rPr>
              <a:t>employee, working 5 days a </a:t>
            </a:r>
            <a:r>
              <a:rPr lang="en-NZ" dirty="0" smtClean="0">
                <a:solidFill>
                  <a:srgbClr val="B8264A"/>
                </a:solidFill>
              </a:rPr>
              <a:t>week and </a:t>
            </a:r>
            <a:r>
              <a:rPr lang="en-NZ" dirty="0">
                <a:solidFill>
                  <a:srgbClr val="B8264A"/>
                </a:solidFill>
              </a:rPr>
              <a:t>8 hours a day. </a:t>
            </a:r>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6</a:t>
            </a:fld>
            <a:endParaRPr lang="en-NZ" dirty="0"/>
          </a:p>
        </p:txBody>
      </p:sp>
    </p:spTree>
    <p:extLst>
      <p:ext uri="{BB962C8B-B14F-4D97-AF65-F5344CB8AC3E}">
        <p14:creationId xmlns:p14="http://schemas.microsoft.com/office/powerpoint/2010/main" val="2447614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rgbClr val="FF3F6F"/>
                </a:solidFill>
              </a:rPr>
              <a:t>Annual Leave</a:t>
            </a: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dirty="0">
                <a:solidFill>
                  <a:srgbClr val="B8264A"/>
                </a:solidFill>
              </a:rPr>
              <a:t>How many weeks of annual leave does </a:t>
            </a:r>
            <a:r>
              <a:rPr lang="en-NZ" dirty="0" smtClean="0">
                <a:solidFill>
                  <a:srgbClr val="B8264A"/>
                </a:solidFill>
              </a:rPr>
              <a:t>Mary have after 12 months?</a:t>
            </a:r>
          </a:p>
          <a:p>
            <a:endParaRPr lang="en-NZ" dirty="0">
              <a:solidFill>
                <a:srgbClr val="B8264A"/>
              </a:solidFill>
            </a:endParaRPr>
          </a:p>
          <a:p>
            <a:pPr marL="457200" lvl="0" indent="-457200">
              <a:buAutoNum type="alphaUcPeriod"/>
            </a:pPr>
            <a:r>
              <a:rPr lang="en-NZ" dirty="0" smtClean="0">
                <a:solidFill>
                  <a:srgbClr val="B8264A"/>
                </a:solidFill>
              </a:rPr>
              <a:t>4 weeks</a:t>
            </a:r>
          </a:p>
          <a:p>
            <a:pPr marL="457200" lvl="0" indent="-457200">
              <a:buAutoNum type="alphaUcPeriod"/>
            </a:pPr>
            <a:r>
              <a:rPr lang="en-NZ" dirty="0" smtClean="0">
                <a:solidFill>
                  <a:srgbClr val="B8264A"/>
                </a:solidFill>
              </a:rPr>
              <a:t>4 weeks</a:t>
            </a:r>
          </a:p>
          <a:p>
            <a:pPr marL="457200" lvl="0" indent="-457200">
              <a:buAutoNum type="alphaUcPeriod"/>
            </a:pPr>
            <a:r>
              <a:rPr lang="en-NZ" dirty="0" smtClean="0">
                <a:solidFill>
                  <a:srgbClr val="B8264A"/>
                </a:solidFill>
              </a:rPr>
              <a:t>4 weeks</a:t>
            </a:r>
          </a:p>
          <a:p>
            <a:pPr marL="457200" lvl="0" indent="-457200">
              <a:buAutoNum type="alphaUcPeriod"/>
            </a:pPr>
            <a:r>
              <a:rPr lang="en-NZ" dirty="0" smtClean="0">
                <a:solidFill>
                  <a:srgbClr val="B8264A"/>
                </a:solidFill>
              </a:rPr>
              <a:t>4 weeks</a:t>
            </a:r>
            <a:endParaRPr lang="en-NZ" dirty="0">
              <a:solidFill>
                <a:srgbClr val="B8264A"/>
              </a:solidFill>
            </a:endParaRPr>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7</a:t>
            </a:fld>
            <a:endParaRPr lang="en-NZ" dirty="0"/>
          </a:p>
        </p:txBody>
      </p:sp>
    </p:spTree>
    <p:extLst>
      <p:ext uri="{BB962C8B-B14F-4D97-AF65-F5344CB8AC3E}">
        <p14:creationId xmlns:p14="http://schemas.microsoft.com/office/powerpoint/2010/main" val="1451798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rgbClr val="FF3F6F"/>
                </a:solidFill>
              </a:rPr>
              <a:t>Annual Leave</a:t>
            </a:r>
          </a:p>
        </p:txBody>
      </p:sp>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dirty="0">
                <a:solidFill>
                  <a:srgbClr val="B8264A"/>
                </a:solidFill>
              </a:rPr>
              <a:t>How many </a:t>
            </a:r>
            <a:r>
              <a:rPr lang="en-NZ" dirty="0" smtClean="0">
                <a:solidFill>
                  <a:srgbClr val="B8264A"/>
                </a:solidFill>
              </a:rPr>
              <a:t>Days </a:t>
            </a:r>
            <a:r>
              <a:rPr lang="en-NZ" dirty="0">
                <a:solidFill>
                  <a:srgbClr val="B8264A"/>
                </a:solidFill>
              </a:rPr>
              <a:t>of annual leave does </a:t>
            </a:r>
            <a:r>
              <a:rPr lang="en-NZ" dirty="0" smtClean="0">
                <a:solidFill>
                  <a:srgbClr val="B8264A"/>
                </a:solidFill>
              </a:rPr>
              <a:t>Mary have after 12 months?</a:t>
            </a:r>
          </a:p>
          <a:p>
            <a:endParaRPr lang="en-NZ" dirty="0">
              <a:solidFill>
                <a:srgbClr val="B8264A"/>
              </a:solidFill>
            </a:endParaRPr>
          </a:p>
          <a:p>
            <a:pPr marL="457200" lvl="0" indent="-457200">
              <a:buAutoNum type="alphaUcPeriod"/>
            </a:pPr>
            <a:r>
              <a:rPr lang="en-NZ" dirty="0" smtClean="0">
                <a:solidFill>
                  <a:srgbClr val="B8264A"/>
                </a:solidFill>
              </a:rPr>
              <a:t>12 days</a:t>
            </a:r>
          </a:p>
          <a:p>
            <a:pPr marL="457200" lvl="0" indent="-457200">
              <a:buAutoNum type="alphaUcPeriod"/>
            </a:pPr>
            <a:r>
              <a:rPr lang="en-NZ" dirty="0" smtClean="0">
                <a:solidFill>
                  <a:srgbClr val="B8264A"/>
                </a:solidFill>
              </a:rPr>
              <a:t>16 days</a:t>
            </a:r>
          </a:p>
          <a:p>
            <a:pPr marL="457200" lvl="0" indent="-457200">
              <a:buAutoNum type="alphaUcPeriod"/>
            </a:pPr>
            <a:r>
              <a:rPr lang="en-NZ" dirty="0" smtClean="0">
                <a:solidFill>
                  <a:srgbClr val="B8264A"/>
                </a:solidFill>
              </a:rPr>
              <a:t>20 days</a:t>
            </a:r>
          </a:p>
          <a:p>
            <a:pPr marL="457200" lvl="0" indent="-457200">
              <a:buAutoNum type="alphaUcPeriod"/>
            </a:pPr>
            <a:r>
              <a:rPr lang="en-NZ" dirty="0" smtClean="0">
                <a:solidFill>
                  <a:srgbClr val="B8264A"/>
                </a:solidFill>
              </a:rPr>
              <a:t>Christmas </a:t>
            </a:r>
            <a:r>
              <a:rPr lang="en-NZ" dirty="0">
                <a:solidFill>
                  <a:srgbClr val="B8264A"/>
                </a:solidFill>
              </a:rPr>
              <a:t>Day</a:t>
            </a:r>
          </a:p>
          <a:p>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8</a:t>
            </a:fld>
            <a:endParaRPr lang="en-NZ"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Tree>
    <p:extLst>
      <p:ext uri="{BB962C8B-B14F-4D97-AF65-F5344CB8AC3E}">
        <p14:creationId xmlns:p14="http://schemas.microsoft.com/office/powerpoint/2010/main" val="1454740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solidFill>
                  <a:srgbClr val="FF3F6F"/>
                </a:solidFill>
              </a:rPr>
              <a:t>Annual Leave</a:t>
            </a: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432" b="2432"/>
          <a:stretch>
            <a:fillRect/>
          </a:stretch>
        </p:blipFill>
        <p:spPr/>
      </p:pic>
      <p:sp>
        <p:nvSpPr>
          <p:cNvPr id="2" name="Content Placeholder 1"/>
          <p:cNvSpPr>
            <a:spLocks noGrp="1"/>
          </p:cNvSpPr>
          <p:nvPr>
            <p:ph type="body" sz="half" idx="2"/>
          </p:nvPr>
        </p:nvSpPr>
        <p:spPr/>
        <p:txBody>
          <a:bodyPr>
            <a:normAutofit/>
          </a:bodyPr>
          <a:lstStyle/>
          <a:p>
            <a:endParaRPr lang="en-NZ" dirty="0" smtClean="0"/>
          </a:p>
          <a:p>
            <a:endParaRPr lang="en-NZ" dirty="0"/>
          </a:p>
          <a:p>
            <a:r>
              <a:rPr lang="en-NZ" dirty="0">
                <a:solidFill>
                  <a:srgbClr val="B8264A"/>
                </a:solidFill>
              </a:rPr>
              <a:t>How many </a:t>
            </a:r>
            <a:r>
              <a:rPr lang="en-NZ" dirty="0" smtClean="0">
                <a:solidFill>
                  <a:srgbClr val="B8264A"/>
                </a:solidFill>
              </a:rPr>
              <a:t>Hours </a:t>
            </a:r>
            <a:r>
              <a:rPr lang="en-NZ" dirty="0">
                <a:solidFill>
                  <a:srgbClr val="B8264A"/>
                </a:solidFill>
              </a:rPr>
              <a:t>of annual leave does </a:t>
            </a:r>
            <a:r>
              <a:rPr lang="en-NZ" dirty="0" smtClean="0">
                <a:solidFill>
                  <a:srgbClr val="B8264A"/>
                </a:solidFill>
              </a:rPr>
              <a:t>Mary have after 12 months?</a:t>
            </a:r>
          </a:p>
          <a:p>
            <a:endParaRPr lang="en-NZ" dirty="0">
              <a:solidFill>
                <a:srgbClr val="B8264A"/>
              </a:solidFill>
            </a:endParaRPr>
          </a:p>
          <a:p>
            <a:pPr marL="457200" lvl="0" indent="-457200">
              <a:buAutoNum type="alphaUcPeriod"/>
            </a:pPr>
            <a:r>
              <a:rPr lang="en-NZ" dirty="0" smtClean="0">
                <a:solidFill>
                  <a:srgbClr val="B8264A"/>
                </a:solidFill>
              </a:rPr>
              <a:t>96 hours</a:t>
            </a:r>
          </a:p>
          <a:p>
            <a:pPr marL="457200" lvl="0" indent="-457200">
              <a:buAutoNum type="alphaUcPeriod"/>
            </a:pPr>
            <a:r>
              <a:rPr lang="en-NZ" dirty="0" smtClean="0">
                <a:solidFill>
                  <a:srgbClr val="B8264A"/>
                </a:solidFill>
              </a:rPr>
              <a:t>128 hours</a:t>
            </a:r>
          </a:p>
          <a:p>
            <a:pPr marL="457200" lvl="0" indent="-457200">
              <a:buAutoNum type="alphaUcPeriod"/>
            </a:pPr>
            <a:r>
              <a:rPr lang="en-NZ" dirty="0" smtClean="0">
                <a:solidFill>
                  <a:srgbClr val="B8264A"/>
                </a:solidFill>
              </a:rPr>
              <a:t>160 hours</a:t>
            </a:r>
          </a:p>
          <a:p>
            <a:pPr marL="457200" lvl="0" indent="-457200">
              <a:buAutoNum type="alphaUcPeriod"/>
            </a:pPr>
            <a:r>
              <a:rPr lang="en-NZ" dirty="0" smtClean="0">
                <a:solidFill>
                  <a:srgbClr val="B8264A"/>
                </a:solidFill>
              </a:rPr>
              <a:t>Open all hours</a:t>
            </a:r>
            <a:endParaRPr lang="en-NZ" dirty="0">
              <a:solidFill>
                <a:srgbClr val="B8264A"/>
              </a:solidFill>
            </a:endParaRPr>
          </a:p>
          <a:p>
            <a:endParaRPr lang="en-NZ" dirty="0"/>
          </a:p>
          <a:p>
            <a:endParaRPr lang="en-NZ" dirty="0"/>
          </a:p>
        </p:txBody>
      </p:sp>
      <p:sp>
        <p:nvSpPr>
          <p:cNvPr id="3" name="Footer Placeholder 2"/>
          <p:cNvSpPr>
            <a:spLocks noGrp="1"/>
          </p:cNvSpPr>
          <p:nvPr>
            <p:ph type="ftr" sz="quarter" idx="10"/>
          </p:nvPr>
        </p:nvSpPr>
        <p:spPr/>
        <p:txBody>
          <a:bodyPr/>
          <a:lstStyle/>
          <a:p>
            <a:r>
              <a:rPr lang="en-NZ" smtClean="0"/>
              <a:t>© Datacom 2018</a:t>
            </a:r>
            <a:endParaRPr lang="en-NZ" dirty="0"/>
          </a:p>
        </p:txBody>
      </p:sp>
      <p:sp>
        <p:nvSpPr>
          <p:cNvPr id="4" name="Slide Number Placeholder 3"/>
          <p:cNvSpPr>
            <a:spLocks noGrp="1"/>
          </p:cNvSpPr>
          <p:nvPr>
            <p:ph type="sldNum" sz="quarter" idx="11"/>
          </p:nvPr>
        </p:nvSpPr>
        <p:spPr/>
        <p:txBody>
          <a:bodyPr/>
          <a:lstStyle/>
          <a:p>
            <a:fld id="{370D5FEB-FBDA-428E-9B3B-6233C16FAE42}" type="slidenum">
              <a:rPr lang="en-NZ" smtClean="0"/>
              <a:pPr/>
              <a:t>9</a:t>
            </a:fld>
            <a:endParaRPr lang="en-NZ" dirty="0"/>
          </a:p>
        </p:txBody>
      </p:sp>
    </p:spTree>
    <p:extLst>
      <p:ext uri="{BB962C8B-B14F-4D97-AF65-F5344CB8AC3E}">
        <p14:creationId xmlns:p14="http://schemas.microsoft.com/office/powerpoint/2010/main" val="3763941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Master SlideMaster:">
  <a:themeElements>
    <a:clrScheme name="Datacom">
      <a:dk1>
        <a:srgbClr val="002B7F"/>
      </a:dk1>
      <a:lt1>
        <a:srgbClr val="FFFFFF"/>
      </a:lt1>
      <a:dk2>
        <a:srgbClr val="6993B2"/>
      </a:dk2>
      <a:lt2>
        <a:srgbClr val="00BCE2"/>
      </a:lt2>
      <a:accent1>
        <a:srgbClr val="993366"/>
      </a:accent1>
      <a:accent2>
        <a:srgbClr val="D81E05"/>
      </a:accent2>
      <a:accent3>
        <a:srgbClr val="D24726"/>
      </a:accent3>
      <a:accent4>
        <a:srgbClr val="EBAD50"/>
      </a:accent4>
      <a:accent5>
        <a:srgbClr val="009656"/>
      </a:accent5>
      <a:accent6>
        <a:srgbClr val="0000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Presentation - Datacom Template (v14 - current).potx" id="{4086EFE0-C83F-42C4-A3A4-F7A410B59F3A}" vid="{C064F291-3954-4CEA-8393-D8D323626383}"/>
    </a:ext>
  </a:extLst>
</a:theme>
</file>

<file path=ppt/theme/theme2.xml><?xml version="1.0" encoding="utf-8"?>
<a:theme xmlns:a="http://schemas.openxmlformats.org/drawingml/2006/main" name="Content Master White">
  <a:themeElements>
    <a:clrScheme name="Custom 2">
      <a:dk1>
        <a:sysClr val="windowText" lastClr="000000"/>
      </a:dk1>
      <a:lt1>
        <a:sysClr val="window" lastClr="FFFFFF"/>
      </a:lt1>
      <a:dk2>
        <a:srgbClr val="00BCE2"/>
      </a:dk2>
      <a:lt2>
        <a:srgbClr val="E7E6E6"/>
      </a:lt2>
      <a:accent1>
        <a:srgbClr val="5B9BD5"/>
      </a:accent1>
      <a:accent2>
        <a:srgbClr val="ED7D31"/>
      </a:accent2>
      <a:accent3>
        <a:srgbClr val="A5A5A5"/>
      </a:accent3>
      <a:accent4>
        <a:srgbClr val="FFC000"/>
      </a:accent4>
      <a:accent5>
        <a:srgbClr val="4472C4"/>
      </a:accent5>
      <a:accent6>
        <a:srgbClr val="0000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Presentation - Datacom Template (v14 - current).potx" id="{4086EFE0-C83F-42C4-A3A4-F7A410B59F3A}" vid="{4A9C0635-9775-42AC-A75F-EF7187A90938}"/>
    </a:ext>
  </a:extLst>
</a:theme>
</file>

<file path=ppt/theme/theme3.xml><?xml version="1.0" encoding="utf-8"?>
<a:theme xmlns:a="http://schemas.openxmlformats.org/drawingml/2006/main" name="Content Master dark blue layout">
  <a:themeElements>
    <a:clrScheme name="Custom 2">
      <a:dk1>
        <a:sysClr val="windowText" lastClr="000000"/>
      </a:dk1>
      <a:lt1>
        <a:sysClr val="window" lastClr="FFFFFF"/>
      </a:lt1>
      <a:dk2>
        <a:srgbClr val="00BCE2"/>
      </a:dk2>
      <a:lt2>
        <a:srgbClr val="E7E6E6"/>
      </a:lt2>
      <a:accent1>
        <a:srgbClr val="5B9BD5"/>
      </a:accent1>
      <a:accent2>
        <a:srgbClr val="ED7D31"/>
      </a:accent2>
      <a:accent3>
        <a:srgbClr val="A5A5A5"/>
      </a:accent3>
      <a:accent4>
        <a:srgbClr val="FFC000"/>
      </a:accent4>
      <a:accent5>
        <a:srgbClr val="4472C4"/>
      </a:accent5>
      <a:accent6>
        <a:srgbClr val="0000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Presentation - Datacom Template (v14 - current).potx" id="{4086EFE0-C83F-42C4-A3A4-F7A410B59F3A}" vid="{5F9831EB-1E80-4EE2-8CFB-7F4C4C04F6C4}"/>
    </a:ext>
  </a:extLst>
</a:theme>
</file>

<file path=ppt/theme/theme4.xml><?xml version="1.0" encoding="utf-8"?>
<a:theme xmlns:a="http://schemas.openxmlformats.org/drawingml/2006/main" name="Content Master light blue layout">
  <a:themeElements>
    <a:clrScheme name="Custom 2">
      <a:dk1>
        <a:sysClr val="windowText" lastClr="000000"/>
      </a:dk1>
      <a:lt1>
        <a:sysClr val="window" lastClr="FFFFFF"/>
      </a:lt1>
      <a:dk2>
        <a:srgbClr val="00BCE2"/>
      </a:dk2>
      <a:lt2>
        <a:srgbClr val="E7E6E6"/>
      </a:lt2>
      <a:accent1>
        <a:srgbClr val="5B9BD5"/>
      </a:accent1>
      <a:accent2>
        <a:srgbClr val="ED7D31"/>
      </a:accent2>
      <a:accent3>
        <a:srgbClr val="A5A5A5"/>
      </a:accent3>
      <a:accent4>
        <a:srgbClr val="FFC000"/>
      </a:accent4>
      <a:accent5>
        <a:srgbClr val="4472C4"/>
      </a:accent5>
      <a:accent6>
        <a:srgbClr val="0000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Presentation - Datacom Template (v14 - current).potx" id="{4086EFE0-C83F-42C4-A3A4-F7A410B59F3A}" vid="{8319D546-EDE8-4F1F-9CA6-B9601DB0F5D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Widescreen Presentation - Datacom Template</Template>
  <TotalTime>1697</TotalTime>
  <Words>1053</Words>
  <Application>Microsoft Office PowerPoint</Application>
  <PresentationFormat>Widescreen</PresentationFormat>
  <Paragraphs>246</Paragraphs>
  <Slides>28</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28</vt:i4>
      </vt:variant>
    </vt:vector>
  </HeadingPairs>
  <TitlesOfParts>
    <vt:vector size="35" baseType="lpstr">
      <vt:lpstr>Arial</vt:lpstr>
      <vt:lpstr>Calibri</vt:lpstr>
      <vt:lpstr>Calibri Light</vt:lpstr>
      <vt:lpstr>TitleMaster SlideMaster:</vt:lpstr>
      <vt:lpstr>Content Master White</vt:lpstr>
      <vt:lpstr>Content Master dark blue layout</vt:lpstr>
      <vt:lpstr>Content Master light blue layout</vt:lpstr>
      <vt:lpstr>Hours, Days and Weeks </vt:lpstr>
      <vt:lpstr>Hi! I’m Chris…</vt:lpstr>
      <vt:lpstr>Fundamental Principles:</vt:lpstr>
      <vt:lpstr>Lets Discuss Annual Leave…</vt:lpstr>
      <vt:lpstr>Annual Leave</vt:lpstr>
      <vt:lpstr>Annual Leave</vt:lpstr>
      <vt:lpstr>Annual Leave</vt:lpstr>
      <vt:lpstr>Annual Leave</vt:lpstr>
      <vt:lpstr>Annual Leave</vt:lpstr>
      <vt:lpstr>Annual Leave</vt:lpstr>
      <vt:lpstr>Annual Leave</vt:lpstr>
      <vt:lpstr>Annual Leave</vt:lpstr>
      <vt:lpstr>Annual Leave</vt:lpstr>
      <vt:lpstr>Lets consider BAPS leave…</vt:lpstr>
      <vt:lpstr>BAPS Leave</vt:lpstr>
      <vt:lpstr>BAPS Leave</vt:lpstr>
      <vt:lpstr>BAPS Leave</vt:lpstr>
      <vt:lpstr>BAPS Leave</vt:lpstr>
      <vt:lpstr>BAPS Leave</vt:lpstr>
      <vt:lpstr>BAPS Leave</vt:lpstr>
      <vt:lpstr>BAPS Leave</vt:lpstr>
      <vt:lpstr>Conclusions:</vt:lpstr>
      <vt:lpstr>So…</vt:lpstr>
      <vt:lpstr>Advantages of holding leave in the same time units as specified in the Act:</vt:lpstr>
      <vt:lpstr>Converting Leave</vt:lpstr>
      <vt:lpstr>Approaches for conversion:</vt:lpstr>
      <vt:lpstr>Summary:</vt:lpstr>
      <vt:lpstr>Questions??</vt:lpstr>
    </vt:vector>
  </TitlesOfParts>
  <Company>Datacom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Hours, Days and Weeks</dc:title>
  <dc:creator>Chris Mar [DATACOM]</dc:creator>
  <cp:lastModifiedBy>Chris Mar [DATACOM]</cp:lastModifiedBy>
  <cp:revision>42</cp:revision>
  <dcterms:created xsi:type="dcterms:W3CDTF">2018-09-27T04:12:34Z</dcterms:created>
  <dcterms:modified xsi:type="dcterms:W3CDTF">2018-10-03T05:08:53Z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1.4</vt:lpwstr>
  </property>
  <property fmtid="{D5CDD505-2E9C-101B-9397-08002B2CF9AE}" pid="3" name="Template date">
    <vt:lpwstr>28/02/2018</vt:lpwstr>
  </property>
</Properties>
</file>